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2" r:id="rId1"/>
    <p:sldMasterId id="2147483746" r:id="rId2"/>
    <p:sldMasterId id="2147483789" r:id="rId3"/>
    <p:sldMasterId id="2147483797" r:id="rId4"/>
    <p:sldMasterId id="2147483830" r:id="rId5"/>
    <p:sldMasterId id="2147483874" r:id="rId6"/>
  </p:sldMasterIdLst>
  <p:notesMasterIdLst>
    <p:notesMasterId r:id="rId47"/>
  </p:notesMasterIdLst>
  <p:handoutMasterIdLst>
    <p:handoutMasterId r:id="rId48"/>
  </p:handoutMasterIdLst>
  <p:sldIdLst>
    <p:sldId id="1096" r:id="rId7"/>
    <p:sldId id="1097" r:id="rId8"/>
    <p:sldId id="1024" r:id="rId9"/>
    <p:sldId id="1026" r:id="rId10"/>
    <p:sldId id="1110" r:id="rId11"/>
    <p:sldId id="1094" r:id="rId12"/>
    <p:sldId id="970" r:id="rId13"/>
    <p:sldId id="1112" r:id="rId14"/>
    <p:sldId id="1111" r:id="rId15"/>
    <p:sldId id="1025" r:id="rId16"/>
    <p:sldId id="1093" r:id="rId17"/>
    <p:sldId id="1055" r:id="rId18"/>
    <p:sldId id="971" r:id="rId19"/>
    <p:sldId id="1028" r:id="rId20"/>
    <p:sldId id="1095" r:id="rId21"/>
    <p:sldId id="1027" r:id="rId22"/>
    <p:sldId id="1118" r:id="rId23"/>
    <p:sldId id="961" r:id="rId24"/>
    <p:sldId id="1125" r:id="rId25"/>
    <p:sldId id="1100" r:id="rId26"/>
    <p:sldId id="1131" r:id="rId27"/>
    <p:sldId id="1132" r:id="rId28"/>
    <p:sldId id="1120" r:id="rId29"/>
    <p:sldId id="1119" r:id="rId30"/>
    <p:sldId id="1133" r:id="rId31"/>
    <p:sldId id="1109" r:id="rId32"/>
    <p:sldId id="1121" r:id="rId33"/>
    <p:sldId id="1101" r:id="rId34"/>
    <p:sldId id="1122" r:id="rId35"/>
    <p:sldId id="1135" r:id="rId36"/>
    <p:sldId id="1134" r:id="rId37"/>
    <p:sldId id="1102" r:id="rId38"/>
    <p:sldId id="1105" r:id="rId39"/>
    <p:sldId id="1106" r:id="rId40"/>
    <p:sldId id="1114" r:id="rId41"/>
    <p:sldId id="1124" r:id="rId42"/>
    <p:sldId id="1128" r:id="rId43"/>
    <p:sldId id="1113" r:id="rId44"/>
    <p:sldId id="1130" r:id="rId45"/>
    <p:sldId id="1116" r:id="rId46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96" userDrawn="1">
          <p15:clr>
            <a:srgbClr val="A4A3A4"/>
          </p15:clr>
        </p15:guide>
        <p15:guide id="2" pos="7360" userDrawn="1">
          <p15:clr>
            <a:srgbClr val="A4A3A4"/>
          </p15:clr>
        </p15:guide>
        <p15:guide id="3" pos="192" userDrawn="1">
          <p15:clr>
            <a:srgbClr val="A4A3A4"/>
          </p15:clr>
        </p15:guide>
        <p15:guide id="4" pos="14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5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9EB"/>
    <a:srgbClr val="5E7295"/>
    <a:srgbClr val="71BF45"/>
    <a:srgbClr val="D55816"/>
    <a:srgbClr val="0F75BC"/>
    <a:srgbClr val="F3A03B"/>
    <a:srgbClr val="FFFFFF"/>
    <a:srgbClr val="FFFF00"/>
    <a:srgbClr val="D56509"/>
    <a:srgbClr val="EDE2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95" autoAdjust="0"/>
    <p:restoredTop sz="79162" autoAdjust="0"/>
  </p:normalViewPr>
  <p:slideViewPr>
    <p:cSldViewPr>
      <p:cViewPr varScale="1">
        <p:scale>
          <a:sx n="75" d="100"/>
          <a:sy n="75" d="100"/>
        </p:scale>
        <p:origin x="840" y="43"/>
      </p:cViewPr>
      <p:guideLst>
        <p:guide orient="horz" pos="1296"/>
        <p:guide pos="7360"/>
        <p:guide pos="192"/>
        <p:guide pos="1440"/>
      </p:guideLst>
    </p:cSldViewPr>
  </p:slideViewPr>
  <p:outlineViewPr>
    <p:cViewPr>
      <p:scale>
        <a:sx n="33" d="100"/>
        <a:sy n="33" d="100"/>
      </p:scale>
      <p:origin x="0" y="-619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2890" y="53"/>
      </p:cViewPr>
      <p:guideLst>
        <p:guide orient="horz" pos="3024"/>
        <p:guide pos="230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2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2" y="9119474"/>
            <a:ext cx="7313507" cy="480060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r">
              <a:defRPr sz="1200"/>
            </a:lvl1pPr>
          </a:lstStyle>
          <a:p>
            <a:pPr algn="ctr"/>
            <a:fld id="{4E250ACE-B4ED-4A1C-89CA-4BE599B32B7D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"/>
          </p:nvPr>
        </p:nvSpPr>
        <p:spPr>
          <a:xfrm>
            <a:off x="1" y="0"/>
            <a:ext cx="7313544" cy="480388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r">
              <a:defRPr sz="1200"/>
            </a:lvl1pPr>
          </a:lstStyle>
          <a:p>
            <a:pPr>
              <a:defRPr/>
            </a:pPr>
            <a:r>
              <a:rPr lang="en-US" dirty="0"/>
              <a:t>2016 CEO Strategies Week</a:t>
            </a:r>
          </a:p>
          <a:p>
            <a:pPr>
              <a:defRPr/>
            </a:pPr>
            <a:r>
              <a:rPr lang="en-US" dirty="0"/>
              <a:t>CEO School</a:t>
            </a:r>
          </a:p>
          <a:p>
            <a:pPr>
              <a:defRPr/>
            </a:pPr>
            <a:r>
              <a:rPr lang="en-US" dirty="0"/>
              <a:t>November 9, 2016</a:t>
            </a:r>
          </a:p>
        </p:txBody>
      </p:sp>
    </p:spTree>
    <p:extLst>
      <p:ext uri="{BB962C8B-B14F-4D97-AF65-F5344CB8AC3E}">
        <p14:creationId xmlns:p14="http://schemas.microsoft.com/office/powerpoint/2010/main" val="185009285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169920" cy="480060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90" y="0"/>
            <a:ext cx="3169920" cy="480060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r">
              <a:defRPr sz="1200"/>
            </a:lvl1pPr>
          </a:lstStyle>
          <a:p>
            <a:fld id="{0117CD8F-FFD7-4FB8-ADBE-3C1E3D78DA4C}" type="datetime1">
              <a:rPr lang="en-US" smtClean="0"/>
              <a:t>1/27/2017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556591" y="4407108"/>
            <a:ext cx="6440557" cy="4800600"/>
          </a:xfrm>
          <a:prstGeom prst="rect">
            <a:avLst/>
          </a:prstGeom>
        </p:spPr>
        <p:txBody>
          <a:bodyPr vert="horz" lIns="94851" tIns="47425" rIns="94851" bIns="47425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0" y="9119474"/>
            <a:ext cx="7313509" cy="480060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ctr">
              <a:defRPr sz="1200"/>
            </a:lvl1pPr>
          </a:lstStyle>
          <a:p>
            <a:fld id="{724BCD9C-6906-478B-A001-972AE6D00A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605255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117CD8F-FFD7-4FB8-ADBE-3C1E3D78DA4C}" type="datetime1">
              <a:rPr lang="en-US" smtClean="0"/>
              <a:t>1/27/2017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4BCD9C-6906-478B-A001-972AE6D00AA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1801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once to flash the yellow box over “My Favorite Tools”</a:t>
            </a:r>
          </a:p>
          <a:p>
            <a:r>
              <a:rPr lang="en-US" dirty="0"/>
              <a:t>Click again to flash the yellow boxes over My #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117CD8F-FFD7-4FB8-ADBE-3C1E3D78DA4C}" type="datetime1">
              <a:rPr lang="en-US" smtClean="0"/>
              <a:t>1/27/2017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4BCD9C-6906-478B-A001-972AE6D00AA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9791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isn’t a picture of the Filter by Type – just mention these are the broad categories we mentioned on that chart on the first slide (Reports / Configs / </a:t>
            </a:r>
            <a:r>
              <a:rPr lang="en-US" dirty="0" err="1"/>
              <a:t>Maint</a:t>
            </a:r>
            <a:r>
              <a:rPr lang="en-US" dirty="0"/>
              <a:t> / Inquiry etc.)</a:t>
            </a:r>
          </a:p>
          <a:p>
            <a:endParaRPr lang="en-US" dirty="0"/>
          </a:p>
          <a:p>
            <a:r>
              <a:rPr lang="en-US" dirty="0"/>
              <a:t>Categories are the equivalent of the old menus</a:t>
            </a:r>
          </a:p>
          <a:p>
            <a:endParaRPr lang="en-US" dirty="0"/>
          </a:p>
          <a:p>
            <a:r>
              <a:rPr lang="en-US" dirty="0"/>
              <a:t>(You can combine these – i.e., to get G/L reports, choose Reports under Type and GL under Categories)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117CD8F-FFD7-4FB8-ADBE-3C1E3D78DA4C}" type="datetime1">
              <a:rPr lang="en-US" smtClean="0"/>
              <a:t>1/27/2017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4BCD9C-6906-478B-A001-972AE6D00AA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2313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Categories are the equivalent of the old menus, but we combined things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Example: instead of 2 Auditing menus, there is now just one Auditing category that has all of those tools in it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117CD8F-FFD7-4FB8-ADBE-3C1E3D78DA4C}" type="datetime1">
              <a:rPr lang="en-US" smtClean="0"/>
              <a:t>1/27/2017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4BCD9C-6906-478B-A001-972AE6D00AA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729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See how after you run the filter the checkmark appears</a:t>
            </a:r>
          </a:p>
          <a:p>
            <a:endParaRPr lang="en-US" dirty="0"/>
          </a:p>
          <a:p>
            <a:r>
              <a:rPr lang="en-US" dirty="0"/>
              <a:t>Plus notice the # of tools changed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117CD8F-FFD7-4FB8-ADBE-3C1E3D78DA4C}" type="datetime1">
              <a:rPr lang="en-US" smtClean="0"/>
              <a:t>1/27/2017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4BCD9C-6906-478B-A001-972AE6D00AA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3080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(Notice the title and bullet point changes on this slide)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117CD8F-FFD7-4FB8-ADBE-3C1E3D78DA4C}" type="datetime1">
              <a:rPr lang="en-US" smtClean="0"/>
              <a:t>1/27/2017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4BCD9C-6906-478B-A001-972AE6D00AA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7893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From a report with meaningless Ys and Ns to an interactive dashboard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117CD8F-FFD7-4FB8-ADBE-3C1E3D78DA4C}" type="datetime1">
              <a:rPr lang="en-US" smtClean="0"/>
              <a:t>1/27/2017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4BCD9C-6906-478B-A001-972AE6D00AA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2291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After this slide go to the software and play around, then come back to the next slide to review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117CD8F-FFD7-4FB8-ADBE-3C1E3D78DA4C}" type="datetime1">
              <a:rPr lang="en-US" smtClean="0"/>
              <a:t>1/27/2017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4BCD9C-6906-478B-A001-972AE6D00AA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4006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117CD8F-FFD7-4FB8-ADBE-3C1E3D78DA4C}" type="datetime1">
              <a:rPr lang="en-US" smtClean="0"/>
              <a:t>1/27/2017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4BCD9C-6906-478B-A001-972AE6D00AA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1139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117CD8F-FFD7-4FB8-ADBE-3C1E3D78DA4C}" type="datetime1">
              <a:rPr lang="en-US" smtClean="0"/>
              <a:t>1/27/2017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4BCD9C-6906-478B-A001-972AE6D00AA3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1602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117CD8F-FFD7-4FB8-ADBE-3C1E3D78DA4C}" type="datetime1">
              <a:rPr lang="en-US" smtClean="0"/>
              <a:t>1/27/2017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4BCD9C-6906-478B-A001-972AE6D00AA3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7090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Maintenance includes Teller</a:t>
            </a:r>
            <a:r>
              <a:rPr lang="en-US" baseline="0" dirty="0"/>
              <a:t> (tools that post data to a file or take some action on a member account, GL acct, etc.)</a:t>
            </a:r>
          </a:p>
          <a:p>
            <a:r>
              <a:rPr lang="en-US" baseline="0" dirty="0" err="1"/>
              <a:t>Misc-Mbr</a:t>
            </a:r>
            <a:r>
              <a:rPr lang="en-US" baseline="0" dirty="0"/>
              <a:t> is for things that aren’t posting tools but not exactly lookup inquiries, either, like printing loan coupons and starter checks, CD forms, notices, etc.</a:t>
            </a:r>
          </a:p>
          <a:p>
            <a:r>
              <a:rPr lang="en-US" baseline="0" dirty="0" err="1"/>
              <a:t>Misc</a:t>
            </a:r>
            <a:r>
              <a:rPr lang="en-US" baseline="0" dirty="0"/>
              <a:t>-Other is office stuff like resetting passwords, </a:t>
            </a:r>
            <a:r>
              <a:rPr lang="en-US" baseline="0" dirty="0" err="1"/>
              <a:t>outqs</a:t>
            </a:r>
            <a:r>
              <a:rPr lang="en-US" baseline="0" dirty="0"/>
              <a:t>, etc.</a:t>
            </a:r>
          </a:p>
          <a:p>
            <a:endParaRPr lang="en-US" baseline="0" dirty="0"/>
          </a:p>
          <a:p>
            <a:r>
              <a:rPr lang="en-US" baseline="0" dirty="0"/>
              <a:t>Doing the work is 27% (22 + 4 + 1)</a:t>
            </a:r>
          </a:p>
          <a:p>
            <a:r>
              <a:rPr lang="en-US" baseline="0" dirty="0"/>
              <a:t>Setting the rules is 25% </a:t>
            </a:r>
          </a:p>
          <a:p>
            <a:r>
              <a:rPr lang="en-US" baseline="0" dirty="0"/>
              <a:t>Seeing the work you’ve done is 48% (25 + 11 + 12)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117CD8F-FFD7-4FB8-ADBE-3C1E3D78DA4C}" type="datetime1">
              <a:rPr lang="en-US" smtClean="0"/>
              <a:t>1/27/2017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4BCD9C-6906-478B-A001-972AE6D00AA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3293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Job Category was just re-labeled as Team, but works exactly like now</a:t>
            </a:r>
          </a:p>
          <a:p>
            <a:endParaRPr lang="en-US" dirty="0"/>
          </a:p>
          <a:p>
            <a:r>
              <a:rPr lang="en-US" dirty="0"/>
              <a:t>This is where you could talk about your work with Alpena Alcona, and how you recommend templates be used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117CD8F-FFD7-4FB8-ADBE-3C1E3D78DA4C}" type="datetime1">
              <a:rPr lang="en-US" smtClean="0"/>
              <a:t>1/27/2017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4BCD9C-6906-478B-A001-972AE6D00AA3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4518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Make sure to emphasize this is completely separate from Team and they have nothing to do with each other from a technical standpoint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117CD8F-FFD7-4FB8-ADBE-3C1E3D78DA4C}" type="datetime1">
              <a:rPr lang="en-US" smtClean="0"/>
              <a:t>1/27/2017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4BCD9C-6906-478B-A001-972AE6D00AA3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4566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117CD8F-FFD7-4FB8-ADBE-3C1E3D78DA4C}" type="datetime1">
              <a:rPr lang="en-US" smtClean="0"/>
              <a:t>1/27/2017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4BCD9C-6906-478B-A001-972AE6D00AA3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8222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117CD8F-FFD7-4FB8-ADBE-3C1E3D78DA4C}" type="datetime1">
              <a:rPr lang="en-US" smtClean="0"/>
              <a:t>1/27/2017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4BCD9C-6906-478B-A001-972AE6D00AA3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4892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NMLSR</a:t>
            </a:r>
            <a:r>
              <a:rPr lang="en-US" dirty="0"/>
              <a:t># won’t appear on forms</a:t>
            </a:r>
            <a:r>
              <a:rPr lang="en-US" baseline="0" dirty="0"/>
              <a:t> until you make a change to your form and we re-program it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117CD8F-FFD7-4FB8-ADBE-3C1E3D78DA4C}" type="datetime1">
              <a:rPr lang="en-US" smtClean="0"/>
              <a:t>1/27/2017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4BCD9C-6906-478B-A001-972AE6D00AA3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2063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 to the software now to see what the Recommended Tools button does on an ID that has no assignment, then assign a Job Class and try it again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117CD8F-FFD7-4FB8-ADBE-3C1E3D78DA4C}" type="datetime1">
              <a:rPr lang="en-US" smtClean="0"/>
              <a:t>1/27/2017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4BCD9C-6906-478B-A001-972AE6D00AA3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04540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Mention that we’ve only just begun inventing features for Job Class, and a lot of cool ideas are already on the drawing board.  The first step, though, is for Security officers to start assigning these to employee IDs.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117CD8F-FFD7-4FB8-ADBE-3C1E3D78DA4C}" type="datetime1">
              <a:rPr lang="en-US" smtClean="0"/>
              <a:t>1/27/2017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4BCD9C-6906-478B-A001-972AE6D00AA3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94808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Mention that we’ve only just begun inventing features for Job Class, and a lot of cool ideas are already on the drawing board.  The first step, though, is for Security officers to start assigning these to employee IDs.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117CD8F-FFD7-4FB8-ADBE-3C1E3D78DA4C}" type="datetime1">
              <a:rPr lang="en-US" smtClean="0"/>
              <a:t>1/27/2017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4BCD9C-6906-478B-A001-972AE6D00AA3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3984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Mention</a:t>
            </a:r>
            <a:r>
              <a:rPr lang="en-US" baseline="0" dirty="0"/>
              <a:t> that other than the employee profile, which we just saw, the other options below the list (Special Security, Account Security, Copy, etc.) work exactly the same as they do now </a:t>
            </a:r>
          </a:p>
          <a:p>
            <a:r>
              <a:rPr lang="en-US" baseline="0" dirty="0"/>
              <a:t>So the only other major change is how tools are assigned to employees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117CD8F-FFD7-4FB8-ADBE-3C1E3D78DA4C}" type="datetime1">
              <a:rPr lang="en-US" smtClean="0"/>
              <a:t>1/27/2017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4BCD9C-6906-478B-A001-972AE6D00AA3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41817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Mention</a:t>
            </a:r>
            <a:r>
              <a:rPr lang="en-US" baseline="0" dirty="0"/>
              <a:t> the yellow means custom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117CD8F-FFD7-4FB8-ADBE-3C1E3D78DA4C}" type="datetime1">
              <a:rPr lang="en-US" smtClean="0"/>
              <a:t>1/27/2017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4BCD9C-6906-478B-A001-972AE6D00AA3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3788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Next go to the software, show how to log in, stop on the </a:t>
            </a:r>
            <a:r>
              <a:rPr lang="en-US" dirty="0" err="1"/>
              <a:t>Emp</a:t>
            </a:r>
            <a:r>
              <a:rPr lang="en-US" dirty="0"/>
              <a:t> ID/pw “Welcome” window, explain how in order to display just the tools you use, we need to know who you are</a:t>
            </a:r>
          </a:p>
          <a:p>
            <a:endParaRPr lang="en-US" dirty="0"/>
          </a:p>
          <a:p>
            <a:r>
              <a:rPr lang="en-US" dirty="0"/>
              <a:t>Play around with all the features, then come back to the slide show to review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117CD8F-FFD7-4FB8-ADBE-3C1E3D78DA4C}" type="datetime1">
              <a:rPr lang="en-US" smtClean="0"/>
              <a:t>1/27/2017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4BCD9C-6906-478B-A001-972AE6D00AA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12022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Suggest just going to the software now and showing the difference between the “All Tools” and the “Assign to This Employee” feature as much as you like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117CD8F-FFD7-4FB8-ADBE-3C1E3D78DA4C}" type="datetime1">
              <a:rPr lang="en-US" smtClean="0"/>
              <a:t>1/27/2017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4BCD9C-6906-478B-A001-972AE6D00AA3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84930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Same report as they have now, with the “menu” item replaced by the new Assigned Tools one, similar to the conversion report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117CD8F-FFD7-4FB8-ADBE-3C1E3D78DA4C}" type="datetime1">
              <a:rPr lang="en-US" smtClean="0"/>
              <a:t>1/27/2017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4BCD9C-6906-478B-A001-972AE6D00AA3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01423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Auto-security works exactly like it always did as far as the person turning it on or off and, when having multiple users using the same workstation</a:t>
            </a:r>
          </a:p>
          <a:p>
            <a:r>
              <a:rPr lang="en-US" dirty="0"/>
              <a:t>The only change is that now, the CU cannot block just one person from using it</a:t>
            </a:r>
          </a:p>
          <a:p>
            <a:endParaRPr lang="en-US" dirty="0"/>
          </a:p>
          <a:p>
            <a:r>
              <a:rPr lang="en-US" dirty="0"/>
              <a:t>Remember that your employee ID now controls what’s on the home page and your favorites, not just security access, so sharing a workstation will be very different </a:t>
            </a:r>
          </a:p>
          <a:p>
            <a:endParaRPr lang="en-US" dirty="0"/>
          </a:p>
          <a:p>
            <a:r>
              <a:rPr lang="en-US" dirty="0"/>
              <a:t>Don’t forget that Teller Posting also has a setting at the workstation level so you could still require an ID every time there (for your drive-thru workstation, for example)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117CD8F-FFD7-4FB8-ADBE-3C1E3D78DA4C}" type="datetime1">
              <a:rPr lang="en-US" smtClean="0"/>
              <a:t>1/27/2017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4BCD9C-6906-478B-A001-972AE6D00AA3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4024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Report is similar to what they’ll get when they print the employee security reports, just without the “OLD” line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117CD8F-FFD7-4FB8-ADBE-3C1E3D78DA4C}" type="datetime1">
              <a:rPr lang="en-US" smtClean="0"/>
              <a:t>1/27/2017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4BCD9C-6906-478B-A001-972AE6D00AA3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82194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Report is similar to what they’ll get when they print the employee security reports, just without the “OLD” line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117CD8F-FFD7-4FB8-ADBE-3C1E3D78DA4C}" type="datetime1">
              <a:rPr lang="en-US" smtClean="0"/>
              <a:t>1/27/2017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4BCD9C-6906-478B-A001-972AE6D00AA3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4709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Quick Tour of the screen </a:t>
            </a:r>
          </a:p>
          <a:p>
            <a:endParaRPr lang="en-US" baseline="0" dirty="0"/>
          </a:p>
          <a:p>
            <a:r>
              <a:rPr lang="en-US" baseline="0" dirty="0"/>
              <a:t>Can mention how we did a query of 5 CUs to see top 50 most-used programs, which is why these are in this particular order</a:t>
            </a:r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117CD8F-FFD7-4FB8-ADBE-3C1E3D78DA4C}" type="datetime1">
              <a:rPr lang="en-US" smtClean="0"/>
              <a:t>1/27/2017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4BCD9C-6906-478B-A001-972AE6D00AA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0936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</a:t>
            </a:r>
            <a:r>
              <a:rPr lang="en-US" baseline="0" dirty="0"/>
              <a:t> this isn’t quite like Google search (which is a popularity contest)</a:t>
            </a:r>
          </a:p>
          <a:p>
            <a:r>
              <a:rPr lang="en-US" baseline="0" dirty="0"/>
              <a:t>Try using “Search long description” if you can’t find something</a:t>
            </a:r>
          </a:p>
          <a:p>
            <a:r>
              <a:rPr lang="en-US" baseline="0" dirty="0"/>
              <a:t>Let us know if you have trouble getting a search to work, we can add keywords easily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117CD8F-FFD7-4FB8-ADBE-3C1E3D78DA4C}" type="datetime1">
              <a:rPr lang="en-US" smtClean="0"/>
              <a:t>1/27/2017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4BCD9C-6906-478B-A001-972AE6D00AA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4250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shows what the results are if you searched for “Collateral” – see how </a:t>
            </a:r>
            <a:r>
              <a:rPr lang="en-US" dirty="0" err="1"/>
              <a:t>Misc</a:t>
            </a:r>
            <a:r>
              <a:rPr lang="en-US" dirty="0"/>
              <a:t> Loan Maintenance shows up?  That’s because of the keywords we entered to the database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117CD8F-FFD7-4FB8-ADBE-3C1E3D78DA4C}" type="datetime1">
              <a:rPr lang="en-US" smtClean="0"/>
              <a:t>1/27/2017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4BCD9C-6906-478B-A001-972AE6D00AA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9796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show both balloons close</a:t>
            </a:r>
            <a:r>
              <a:rPr lang="en-US" baseline="0" dirty="0"/>
              <a:t> together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117CD8F-FFD7-4FB8-ADBE-3C1E3D78DA4C}" type="datetime1">
              <a:rPr lang="en-US" smtClean="0"/>
              <a:t>1/27/2017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4BCD9C-6906-478B-A001-972AE6D00AA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5697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117CD8F-FFD7-4FB8-ADBE-3C1E3D78DA4C}" type="datetime1">
              <a:rPr lang="en-US" smtClean="0"/>
              <a:t>1/27/2017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4BCD9C-6906-478B-A001-972AE6D00AA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3714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you have access to the tool, you have access to the shortcut . . . And vice versa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117CD8F-FFD7-4FB8-ADBE-3C1E3D78DA4C}" type="datetime1">
              <a:rPr lang="en-US" smtClean="0"/>
              <a:t>1/27/2017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4BCD9C-6906-478B-A001-972AE6D00AA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934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4770648" y="76201"/>
            <a:ext cx="7309392" cy="270675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Rectangle 16"/>
          <p:cNvSpPr/>
          <p:nvPr userDrawn="1"/>
        </p:nvSpPr>
        <p:spPr>
          <a:xfrm>
            <a:off x="10272213" y="2870421"/>
            <a:ext cx="1807828" cy="21852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Rectangle 17"/>
          <p:cNvSpPr/>
          <p:nvPr userDrawn="1"/>
        </p:nvSpPr>
        <p:spPr>
          <a:xfrm>
            <a:off x="113554" y="5139144"/>
            <a:ext cx="11952817" cy="16314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Rectangle 13"/>
          <p:cNvSpPr/>
          <p:nvPr/>
        </p:nvSpPr>
        <p:spPr>
          <a:xfrm>
            <a:off x="11673640" y="2469776"/>
            <a:ext cx="406400" cy="152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47F28"/>
              </a:solidFill>
            </a:endParaRPr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775200" y="1295400"/>
            <a:ext cx="6807200" cy="1416269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buNone/>
              <a:defRPr lang="en-US" sz="22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601" y="5219850"/>
            <a:ext cx="9753600" cy="914400"/>
          </a:xfrm>
        </p:spPr>
        <p:txBody>
          <a:bodyPr anchor="t" anchorCtr="0">
            <a:normAutofit/>
          </a:bodyPr>
          <a:lstStyle>
            <a:lvl1pPr marL="0" indent="0">
              <a:defRPr lang="en-US" sz="3200" b="1" kern="1200" baseline="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defRPr>
            </a:lvl1pPr>
          </a:lstStyle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/>
              <a:t>Click to edit Master title style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113554" y="76201"/>
            <a:ext cx="4488953" cy="4966713"/>
          </a:xfrm>
          <a:prstGeom prst="rect">
            <a:avLst/>
          </a:prstGeom>
          <a:solidFill>
            <a:srgbClr val="00ADE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060" y="2858016"/>
            <a:ext cx="5449542" cy="2184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909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2"/>
          <p:cNvSpPr>
            <a:spLocks noGrp="1"/>
          </p:cNvSpPr>
          <p:nvPr userDrawn="1">
            <p:ph type="subTitle" idx="14"/>
          </p:nvPr>
        </p:nvSpPr>
        <p:spPr>
          <a:xfrm>
            <a:off x="508000" y="1524000"/>
            <a:ext cx="10972800" cy="381000"/>
          </a:xfrm>
        </p:spPr>
        <p:txBody>
          <a:bodyPr>
            <a:noAutofit/>
          </a:bodyPr>
          <a:lstStyle>
            <a:lvl1pPr marL="0" indent="0" algn="l">
              <a:buNone/>
              <a:defRPr sz="1800" b="1" cap="all" baseline="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144570"/>
            <a:ext cx="812800" cy="365125"/>
          </a:xfrm>
          <a:prstGeom prst="rect">
            <a:avLst/>
          </a:prstGeom>
          <a:effectLst/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77F42D85-6D6D-4ED8-A207-576450FE2C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010400" y="5486401"/>
            <a:ext cx="4673600" cy="1023294"/>
          </a:xfrm>
          <a:noFill/>
          <a:ln>
            <a:noFill/>
          </a:ln>
          <a:effectLst/>
        </p:spPr>
        <p:txBody>
          <a:bodyPr anchor="b" anchorCtr="0">
            <a:noAutofit/>
          </a:bodyPr>
          <a:lstStyle>
            <a:lvl1pPr marL="0" indent="0" algn="r">
              <a:buNone/>
              <a:defRPr sz="1600" b="1">
                <a:solidFill>
                  <a:schemeClr val="accent3"/>
                </a:solidFill>
                <a:effectLst/>
              </a:defRPr>
            </a:lvl1pPr>
            <a:lvl2pPr algn="r">
              <a:buNone/>
              <a:defRPr/>
            </a:lvl2pPr>
            <a:lvl3pPr algn="r">
              <a:buNone/>
              <a:defRPr/>
            </a:lvl3pPr>
            <a:lvl4pPr algn="r">
              <a:buNone/>
              <a:defRPr/>
            </a:lvl4pPr>
            <a:lvl5pPr algn="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>
          <a:xfrm>
            <a:off x="6019800" y="2057400"/>
            <a:ext cx="5791200" cy="3657600"/>
          </a:xfrm>
        </p:spPr>
        <p:txBody>
          <a:bodyPr/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6"/>
          </p:nvPr>
        </p:nvSpPr>
        <p:spPr>
          <a:xfrm>
            <a:off x="508000" y="2057400"/>
            <a:ext cx="5207000" cy="3733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71667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3188110"/>
            <a:ext cx="12192000" cy="339129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515289" y="3055951"/>
            <a:ext cx="5080000" cy="3497250"/>
          </a:xfrm>
          <a:prstGeom prst="rect">
            <a:avLst/>
          </a:prstGeom>
          <a:solidFill>
            <a:srgbClr val="FFFFFF"/>
          </a:solidFill>
          <a:ln w="3175">
            <a:solidFill>
              <a:schemeClr val="bg1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800"/>
          </a:p>
        </p:txBody>
      </p:sp>
      <p:sp>
        <p:nvSpPr>
          <p:cNvPr id="14" name="Rectangle 13"/>
          <p:cNvSpPr/>
          <p:nvPr userDrawn="1"/>
        </p:nvSpPr>
        <p:spPr>
          <a:xfrm>
            <a:off x="0" y="6553200"/>
            <a:ext cx="12192000" cy="38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0" y="6432604"/>
            <a:ext cx="121920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711200" y="3208351"/>
            <a:ext cx="4673600" cy="1470025"/>
          </a:xfrm>
        </p:spPr>
        <p:txBody>
          <a:bodyPr>
            <a:noAutofit/>
          </a:bodyPr>
          <a:lstStyle>
            <a:lvl1pPr algn="l">
              <a:defRPr lang="en-US" b="1" cap="none" spc="0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711200" y="5029200"/>
            <a:ext cx="4673600" cy="1066800"/>
          </a:xfrm>
        </p:spPr>
        <p:txBody>
          <a:bodyPr>
            <a:noAutofit/>
          </a:bodyPr>
          <a:lstStyle>
            <a:lvl1pPr marL="0" indent="0" algn="l">
              <a:buNone/>
              <a:defRPr lang="en-US" b="0" cap="none" spc="0" dirty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27865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4743450"/>
            <a:ext cx="12192000" cy="18097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0" y="6432604"/>
            <a:ext cx="121920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5398052" y="3273425"/>
            <a:ext cx="6489148" cy="1470025"/>
          </a:xfrm>
        </p:spPr>
        <p:txBody>
          <a:bodyPr>
            <a:noAutofit/>
          </a:bodyPr>
          <a:lstStyle>
            <a:lvl1pPr algn="r">
              <a:defRPr lang="en-US" b="1" cap="none" spc="0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5115914" y="5029200"/>
            <a:ext cx="6771285" cy="1066800"/>
          </a:xfrm>
        </p:spPr>
        <p:txBody>
          <a:bodyPr>
            <a:noAutofit/>
          </a:bodyPr>
          <a:lstStyle>
            <a:lvl1pPr marL="0" indent="0" algn="r">
              <a:buNone/>
              <a:defRPr lang="en-US" b="0" cap="none" spc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152400" y="6096000"/>
            <a:ext cx="914400" cy="533400"/>
          </a:xfrm>
          <a:prstGeom prst="rect">
            <a:avLst/>
          </a:prstGeom>
          <a:solidFill>
            <a:schemeClr val="accent2">
              <a:alpha val="69804"/>
            </a:schemeClr>
          </a:solidFill>
          <a:ln>
            <a:noFill/>
          </a:ln>
          <a:effectLst>
            <a:outerShdw blurRad="50800" dist="38100" dir="16200000" sx="101000" sy="101000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196" y="6144570"/>
            <a:ext cx="812800" cy="365125"/>
          </a:xfrm>
          <a:prstGeom prst="rect">
            <a:avLst/>
          </a:prstGeom>
          <a:effectLst/>
        </p:spPr>
        <p:txBody>
          <a:bodyPr/>
          <a:lstStyle>
            <a:lvl1pPr algn="ctr">
              <a:defRPr lang="en-US" smtClean="0"/>
            </a:lvl1pPr>
          </a:lstStyle>
          <a:p>
            <a:fld id="{77F42D85-6D6D-4ED8-A207-576450FE2C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6553200"/>
            <a:ext cx="12192000" cy="38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9717336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2"/>
          <p:cNvSpPr>
            <a:spLocks noGrp="1"/>
          </p:cNvSpPr>
          <p:nvPr userDrawn="1">
            <p:ph type="subTitle" idx="14"/>
          </p:nvPr>
        </p:nvSpPr>
        <p:spPr>
          <a:xfrm>
            <a:off x="508000" y="1524000"/>
            <a:ext cx="10972800" cy="381000"/>
          </a:xfrm>
        </p:spPr>
        <p:txBody>
          <a:bodyPr>
            <a:noAutofit/>
          </a:bodyPr>
          <a:lstStyle>
            <a:lvl1pPr marL="0" indent="0" algn="l">
              <a:buNone/>
              <a:defRPr sz="1800" b="1" cap="all" baseline="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144570"/>
            <a:ext cx="812800" cy="365125"/>
          </a:xfrm>
          <a:prstGeom prst="rect">
            <a:avLst/>
          </a:prstGeom>
          <a:effectLst/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77F42D85-6D6D-4ED8-A207-576450FE2C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010400" y="5486401"/>
            <a:ext cx="4673600" cy="1023294"/>
          </a:xfrm>
          <a:noFill/>
          <a:ln>
            <a:noFill/>
          </a:ln>
          <a:effectLst/>
        </p:spPr>
        <p:txBody>
          <a:bodyPr anchor="b" anchorCtr="0">
            <a:noAutofit/>
          </a:bodyPr>
          <a:lstStyle>
            <a:lvl1pPr marL="0" indent="0" algn="r">
              <a:buNone/>
              <a:defRPr sz="1600" b="1">
                <a:solidFill>
                  <a:schemeClr val="accent3"/>
                </a:solidFill>
                <a:effectLst/>
              </a:defRPr>
            </a:lvl1pPr>
            <a:lvl2pPr algn="r">
              <a:buNone/>
              <a:defRPr/>
            </a:lvl2pPr>
            <a:lvl3pPr algn="r">
              <a:buNone/>
              <a:defRPr/>
            </a:lvl3pPr>
            <a:lvl4pPr algn="r">
              <a:buNone/>
              <a:defRPr/>
            </a:lvl4pPr>
            <a:lvl5pPr algn="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5"/>
          </p:nvPr>
        </p:nvSpPr>
        <p:spPr>
          <a:xfrm>
            <a:off x="508000" y="3962400"/>
            <a:ext cx="11303000" cy="1752600"/>
          </a:xfrm>
        </p:spPr>
        <p:txBody>
          <a:bodyPr/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6"/>
          </p:nvPr>
        </p:nvSpPr>
        <p:spPr>
          <a:xfrm>
            <a:off x="508000" y="2057401"/>
            <a:ext cx="11303000" cy="1828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835669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8000" y="0"/>
            <a:ext cx="10972800" cy="6397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6629400"/>
            <a:ext cx="12192000" cy="228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Rectangle 5"/>
          <p:cNvSpPr/>
          <p:nvPr userDrawn="1"/>
        </p:nvSpPr>
        <p:spPr>
          <a:xfrm>
            <a:off x="152400" y="6096000"/>
            <a:ext cx="914400" cy="533400"/>
          </a:xfrm>
          <a:prstGeom prst="rect">
            <a:avLst/>
          </a:prstGeom>
          <a:solidFill>
            <a:schemeClr val="accent2">
              <a:alpha val="69804"/>
            </a:schemeClr>
          </a:solidFill>
          <a:ln>
            <a:noFill/>
          </a:ln>
          <a:effectLst>
            <a:outerShdw blurRad="50800" dist="38100" dir="16200000" sx="101000" sy="101000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196" y="6144570"/>
            <a:ext cx="812800" cy="365125"/>
          </a:xfrm>
          <a:prstGeom prst="rect">
            <a:avLst/>
          </a:prstGeom>
          <a:effectLst/>
        </p:spPr>
        <p:txBody>
          <a:bodyPr/>
          <a:lstStyle>
            <a:lvl1pPr algn="ctr">
              <a:defRPr lang="en-US" smtClean="0"/>
            </a:lvl1pPr>
          </a:lstStyle>
          <a:p>
            <a:fld id="{77F42D85-6D6D-4ED8-A207-576450FE2C3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601768"/>
            <a:ext cx="121920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40210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8000" y="0"/>
            <a:ext cx="10972800" cy="639762"/>
          </a:xfrm>
        </p:spPr>
        <p:txBody>
          <a:bodyPr/>
          <a:lstStyle>
            <a:lvl1pPr>
              <a:defRPr sz="2800">
                <a:ln>
                  <a:noFill/>
                </a:ln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6629400"/>
            <a:ext cx="12192000" cy="228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Rectangle 5"/>
          <p:cNvSpPr/>
          <p:nvPr userDrawn="1"/>
        </p:nvSpPr>
        <p:spPr>
          <a:xfrm>
            <a:off x="152400" y="6096000"/>
            <a:ext cx="914400" cy="533400"/>
          </a:xfrm>
          <a:prstGeom prst="rect">
            <a:avLst/>
          </a:prstGeom>
          <a:solidFill>
            <a:schemeClr val="accent2">
              <a:alpha val="69804"/>
            </a:schemeClr>
          </a:solidFill>
          <a:ln>
            <a:noFill/>
          </a:ln>
          <a:effectLst>
            <a:outerShdw blurRad="50800" dist="38100" dir="16200000" sx="101000" sy="101000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196" y="6144570"/>
            <a:ext cx="812800" cy="365125"/>
          </a:xfrm>
          <a:prstGeom prst="rect">
            <a:avLst/>
          </a:prstGeom>
          <a:effectLst/>
        </p:spPr>
        <p:txBody>
          <a:bodyPr/>
          <a:lstStyle>
            <a:lvl1pPr algn="ctr">
              <a:defRPr lang="en-US" smtClean="0"/>
            </a:lvl1pPr>
          </a:lstStyle>
          <a:p>
            <a:fld id="{77F42D85-6D6D-4ED8-A207-576450FE2C3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601768"/>
            <a:ext cx="121920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0" y="685800"/>
            <a:ext cx="121920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010400" y="5486401"/>
            <a:ext cx="4673600" cy="1023294"/>
          </a:xfrm>
          <a:noFill/>
          <a:ln>
            <a:noFill/>
          </a:ln>
          <a:effectLst/>
        </p:spPr>
        <p:txBody>
          <a:bodyPr anchor="b" anchorCtr="0">
            <a:noAutofit/>
          </a:bodyPr>
          <a:lstStyle>
            <a:lvl1pPr marL="0" indent="0" algn="r">
              <a:buNone/>
              <a:defRPr sz="1600" b="1">
                <a:solidFill>
                  <a:schemeClr val="accent3"/>
                </a:solidFill>
                <a:effectLst/>
              </a:defRPr>
            </a:lvl1pPr>
            <a:lvl2pPr algn="r">
              <a:buNone/>
              <a:defRPr/>
            </a:lvl2pPr>
            <a:lvl3pPr algn="r">
              <a:buNone/>
              <a:defRPr/>
            </a:lvl3pPr>
            <a:lvl4pPr algn="r">
              <a:buNone/>
              <a:defRPr/>
            </a:lvl4pPr>
            <a:lvl5pPr algn="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03032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508000" y="2057400"/>
            <a:ext cx="3566160" cy="3733801"/>
          </a:xfrm>
        </p:spPr>
        <p:txBody>
          <a:bodyPr/>
          <a:lstStyle>
            <a:lvl1pPr>
              <a:defRPr lang="en-US" dirty="0" smtClean="0"/>
            </a:lvl1pPr>
            <a:lvl2pPr marL="573088" indent="-174625">
              <a:buSzPct val="100000"/>
              <a:defRPr lang="en-US" dirty="0" smtClean="0"/>
            </a:lvl2pPr>
            <a:lvl3pPr>
              <a:defRPr lang="en-US" dirty="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Subtitle 2"/>
          <p:cNvSpPr>
            <a:spLocks noGrp="1"/>
          </p:cNvSpPr>
          <p:nvPr userDrawn="1">
            <p:ph type="subTitle" idx="14"/>
          </p:nvPr>
        </p:nvSpPr>
        <p:spPr>
          <a:xfrm>
            <a:off x="508000" y="1524000"/>
            <a:ext cx="10972800" cy="381000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anose="05000000000000000000" pitchFamily="2" charset="2"/>
              <a:buNone/>
              <a:defRPr lang="en-US" sz="1800" b="1" kern="1200" cap="all" baseline="0" dirty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 dirty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144570"/>
            <a:ext cx="812800" cy="365125"/>
          </a:xfrm>
          <a:prstGeom prst="rect">
            <a:avLst/>
          </a:prstGeom>
          <a:effectLst/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77F42D85-6D6D-4ED8-A207-576450FE2C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>
          <a:xfrm>
            <a:off x="4330701" y="2057400"/>
            <a:ext cx="3566160" cy="3733800"/>
          </a:xfrm>
        </p:spPr>
        <p:txBody>
          <a:bodyPr/>
          <a:lstStyle>
            <a:lvl2pPr marL="684213" indent="-285750">
              <a:defRPr lang="en-US" sz="18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marL="573088" lvl="1" indent="-17462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00000"/>
              <a:buFont typeface="Wingdings" pitchFamily="2" charset="2"/>
              <a:buChar char="§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6"/>
          </p:nvPr>
        </p:nvSpPr>
        <p:spPr>
          <a:xfrm>
            <a:off x="8153402" y="2057400"/>
            <a:ext cx="3566160" cy="3733800"/>
          </a:xfrm>
        </p:spPr>
        <p:txBody>
          <a:bodyPr/>
          <a:lstStyle>
            <a:lvl2pPr marL="684213" indent="-285750">
              <a:defRPr lang="en-US" sz="18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marL="573088" lvl="1" indent="-17462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00000"/>
              <a:buFont typeface="Wingdings" pitchFamily="2" charset="2"/>
              <a:buChar char="§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010400" y="5486401"/>
            <a:ext cx="4673600" cy="1023294"/>
          </a:xfrm>
          <a:noFill/>
          <a:ln>
            <a:noFill/>
          </a:ln>
          <a:effectLst/>
        </p:spPr>
        <p:txBody>
          <a:bodyPr anchor="b" anchorCtr="0">
            <a:noAutofit/>
          </a:bodyPr>
          <a:lstStyle>
            <a:lvl1pPr marL="0" indent="0" algn="r">
              <a:buNone/>
              <a:defRPr sz="1600" b="1">
                <a:solidFill>
                  <a:schemeClr val="accent3"/>
                </a:solidFill>
                <a:effectLst/>
              </a:defRPr>
            </a:lvl1pPr>
            <a:lvl2pPr algn="r">
              <a:buNone/>
              <a:defRPr/>
            </a:lvl2pPr>
            <a:lvl3pPr algn="r">
              <a:buNone/>
              <a:defRPr/>
            </a:lvl3pPr>
            <a:lvl4pPr algn="r">
              <a:buNone/>
              <a:defRPr/>
            </a:lvl4pPr>
            <a:lvl5pPr algn="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94548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747831"/>
            <a:ext cx="12192000" cy="339129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0" y="6553200"/>
            <a:ext cx="12192000" cy="38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12192000" cy="76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Rectangle 4"/>
          <p:cNvSpPr/>
          <p:nvPr userDrawn="1"/>
        </p:nvSpPr>
        <p:spPr>
          <a:xfrm>
            <a:off x="609600" y="685800"/>
            <a:ext cx="5080000" cy="2362200"/>
          </a:xfrm>
          <a:prstGeom prst="rect">
            <a:avLst/>
          </a:prstGeom>
          <a:solidFill>
            <a:schemeClr val="accent2">
              <a:alpha val="69804"/>
            </a:schemeClr>
          </a:solidFill>
          <a:ln>
            <a:noFill/>
          </a:ln>
          <a:effectLst>
            <a:outerShdw blurRad="50800" dist="38100" dir="16200000" sx="101000" sy="101000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0" y="6432604"/>
            <a:ext cx="121920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>
          <a:xfrm>
            <a:off x="609600" y="3048000"/>
            <a:ext cx="5080000" cy="1752600"/>
          </a:xfrm>
          <a:prstGeom prst="rect">
            <a:avLst/>
          </a:prstGeom>
          <a:solidFill>
            <a:srgbClr val="FFFFFF"/>
          </a:solidFill>
          <a:ln w="3175"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800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711200" y="3273425"/>
            <a:ext cx="4673600" cy="1470025"/>
          </a:xfrm>
        </p:spPr>
        <p:txBody>
          <a:bodyPr>
            <a:noAutofit/>
          </a:bodyPr>
          <a:lstStyle>
            <a:lvl1pPr algn="l">
              <a:defRPr lang="en-US" b="1" cap="none" spc="0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711200" y="5029200"/>
            <a:ext cx="4876800" cy="1066800"/>
          </a:xfrm>
        </p:spPr>
        <p:txBody>
          <a:bodyPr>
            <a:noAutofit/>
          </a:bodyPr>
          <a:lstStyle>
            <a:lvl1pPr marL="0" indent="0" algn="l">
              <a:buNone/>
              <a:defRPr lang="en-US" b="0" cap="none" spc="0" dirty="0">
                <a:ln w="0"/>
                <a:solidFill>
                  <a:schemeClr val="accent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03598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idx="15"/>
          </p:nvPr>
        </p:nvSpPr>
        <p:spPr>
          <a:xfrm>
            <a:off x="508000" y="2057400"/>
            <a:ext cx="10515600" cy="3733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ubtitle 2"/>
          <p:cNvSpPr>
            <a:spLocks noGrp="1"/>
          </p:cNvSpPr>
          <p:nvPr userDrawn="1">
            <p:ph type="subTitle" idx="14"/>
          </p:nvPr>
        </p:nvSpPr>
        <p:spPr>
          <a:xfrm>
            <a:off x="508000" y="1524000"/>
            <a:ext cx="10972800" cy="381000"/>
          </a:xfrm>
        </p:spPr>
        <p:txBody>
          <a:bodyPr>
            <a:noAutofit/>
          </a:bodyPr>
          <a:lstStyle>
            <a:lvl1pPr marL="0" indent="0" algn="l">
              <a:buNone/>
              <a:defRPr sz="1800" b="1" cap="all" baseline="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144570"/>
            <a:ext cx="812800" cy="365125"/>
          </a:xfrm>
          <a:prstGeom prst="rect">
            <a:avLst/>
          </a:prstGeom>
          <a:effectLst/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77F42D85-6D6D-4ED8-A207-576450FE2C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010400" y="5486401"/>
            <a:ext cx="4673600" cy="1023294"/>
          </a:xfrm>
          <a:noFill/>
          <a:ln>
            <a:noFill/>
          </a:ln>
          <a:effectLst/>
        </p:spPr>
        <p:txBody>
          <a:bodyPr anchor="b" anchorCtr="0">
            <a:noAutofit/>
          </a:bodyPr>
          <a:lstStyle>
            <a:lvl1pPr marL="0" indent="0" algn="r">
              <a:buNone/>
              <a:defRPr sz="1600" b="1">
                <a:solidFill>
                  <a:schemeClr val="accent3"/>
                </a:solidFill>
                <a:effectLst/>
              </a:defRPr>
            </a:lvl1pPr>
            <a:lvl2pPr algn="r">
              <a:buNone/>
              <a:defRPr/>
            </a:lvl2pPr>
            <a:lvl3pPr algn="r">
              <a:buNone/>
              <a:defRPr/>
            </a:lvl3pPr>
            <a:lvl4pPr algn="r">
              <a:buNone/>
              <a:defRPr/>
            </a:lvl4pPr>
            <a:lvl5pPr algn="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46093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2"/>
          <p:cNvSpPr>
            <a:spLocks noGrp="1"/>
          </p:cNvSpPr>
          <p:nvPr userDrawn="1">
            <p:ph type="subTitle" idx="14"/>
          </p:nvPr>
        </p:nvSpPr>
        <p:spPr>
          <a:xfrm>
            <a:off x="508000" y="1524000"/>
            <a:ext cx="10972800" cy="381000"/>
          </a:xfrm>
        </p:spPr>
        <p:txBody>
          <a:bodyPr>
            <a:noAutofit/>
          </a:bodyPr>
          <a:lstStyle>
            <a:lvl1pPr marL="0" indent="0" algn="l">
              <a:buNone/>
              <a:defRPr sz="1800" b="1" cap="all" baseline="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144570"/>
            <a:ext cx="812800" cy="365125"/>
          </a:xfrm>
          <a:prstGeom prst="rect">
            <a:avLst/>
          </a:prstGeom>
          <a:effectLst/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77F42D85-6D6D-4ED8-A207-576450FE2C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010400" y="5486401"/>
            <a:ext cx="4673600" cy="1023294"/>
          </a:xfrm>
          <a:noFill/>
          <a:ln>
            <a:noFill/>
          </a:ln>
          <a:effectLst/>
        </p:spPr>
        <p:txBody>
          <a:bodyPr anchor="b" anchorCtr="0">
            <a:noAutofit/>
          </a:bodyPr>
          <a:lstStyle>
            <a:lvl1pPr marL="0" indent="0" algn="r">
              <a:buNone/>
              <a:defRPr sz="1600" b="1">
                <a:solidFill>
                  <a:schemeClr val="accent3"/>
                </a:solidFill>
                <a:effectLst/>
              </a:defRPr>
            </a:lvl1pPr>
            <a:lvl2pPr algn="r">
              <a:buNone/>
              <a:defRPr/>
            </a:lvl2pPr>
            <a:lvl3pPr algn="r">
              <a:buNone/>
              <a:defRPr/>
            </a:lvl3pPr>
            <a:lvl4pPr algn="r">
              <a:buNone/>
              <a:defRPr/>
            </a:lvl4pPr>
            <a:lvl5pPr algn="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>
          <a:xfrm>
            <a:off x="6019800" y="2057400"/>
            <a:ext cx="5791200" cy="3657600"/>
          </a:xfrm>
        </p:spPr>
        <p:txBody>
          <a:bodyPr/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6"/>
          </p:nvPr>
        </p:nvSpPr>
        <p:spPr>
          <a:xfrm>
            <a:off x="508000" y="2057400"/>
            <a:ext cx="5207000" cy="3733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38022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42D85-6D6D-4ED8-A207-576450FE2C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7315200" y="5257800"/>
            <a:ext cx="4267200" cy="91440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 algn="r">
              <a:buNone/>
              <a:defRPr sz="1800">
                <a:solidFill>
                  <a:schemeClr val="accent2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609600" y="1600200"/>
            <a:ext cx="10972800" cy="4114800"/>
          </a:xfrm>
          <a:prstGeom prst="rect">
            <a:avLst/>
          </a:prstGeom>
        </p:spPr>
        <p:txBody>
          <a:bodyPr/>
          <a:lstStyle>
            <a:lvl1pPr>
              <a:defRPr lang="en-US" dirty="0" smtClean="0"/>
            </a:lvl1pPr>
            <a:lvl2pPr>
              <a:defRPr lang="en-US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668802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4743450"/>
            <a:ext cx="12192000" cy="18097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0" y="6507480"/>
            <a:ext cx="121920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5398052" y="3273425"/>
            <a:ext cx="6489148" cy="1470025"/>
          </a:xfrm>
        </p:spPr>
        <p:txBody>
          <a:bodyPr>
            <a:noAutofit/>
          </a:bodyPr>
          <a:lstStyle>
            <a:lvl1pPr algn="r">
              <a:defRPr lang="en-US" b="1" cap="none" spc="0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5115914" y="5029200"/>
            <a:ext cx="6771285" cy="1066800"/>
          </a:xfrm>
        </p:spPr>
        <p:txBody>
          <a:bodyPr>
            <a:noAutofit/>
          </a:bodyPr>
          <a:lstStyle>
            <a:lvl1pPr marL="0" indent="0" algn="r">
              <a:buNone/>
              <a:defRPr lang="en-US" b="0" cap="none" spc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152400" y="6096000"/>
            <a:ext cx="914400" cy="533400"/>
          </a:xfrm>
          <a:prstGeom prst="rect">
            <a:avLst/>
          </a:prstGeom>
          <a:solidFill>
            <a:schemeClr val="accent2">
              <a:alpha val="69804"/>
            </a:schemeClr>
          </a:solidFill>
          <a:ln>
            <a:noFill/>
          </a:ln>
          <a:effectLst>
            <a:outerShdw blurRad="50800" dist="38100" dir="16200000" sx="101000" sy="101000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196" y="6144570"/>
            <a:ext cx="812800" cy="365125"/>
          </a:xfrm>
          <a:prstGeom prst="rect">
            <a:avLst/>
          </a:prstGeom>
          <a:effectLst/>
        </p:spPr>
        <p:txBody>
          <a:bodyPr/>
          <a:lstStyle>
            <a:lvl1pPr algn="ctr">
              <a:defRPr lang="en-US" smtClean="0"/>
            </a:lvl1pPr>
          </a:lstStyle>
          <a:p>
            <a:fld id="{77F42D85-6D6D-4ED8-A207-576450FE2C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6553200"/>
            <a:ext cx="12192000" cy="38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6268778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2"/>
          <p:cNvSpPr>
            <a:spLocks noGrp="1"/>
          </p:cNvSpPr>
          <p:nvPr userDrawn="1">
            <p:ph type="subTitle" idx="14"/>
          </p:nvPr>
        </p:nvSpPr>
        <p:spPr>
          <a:xfrm>
            <a:off x="508000" y="1524000"/>
            <a:ext cx="10972800" cy="381000"/>
          </a:xfrm>
        </p:spPr>
        <p:txBody>
          <a:bodyPr>
            <a:noAutofit/>
          </a:bodyPr>
          <a:lstStyle>
            <a:lvl1pPr marL="0" indent="0" algn="l">
              <a:buNone/>
              <a:defRPr sz="1800" b="1" cap="all" baseline="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144570"/>
            <a:ext cx="812800" cy="365125"/>
          </a:xfrm>
          <a:prstGeom prst="rect">
            <a:avLst/>
          </a:prstGeom>
          <a:effectLst/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77F42D85-6D6D-4ED8-A207-576450FE2C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010400" y="5486401"/>
            <a:ext cx="4673600" cy="1023294"/>
          </a:xfrm>
          <a:noFill/>
          <a:ln>
            <a:noFill/>
          </a:ln>
          <a:effectLst/>
        </p:spPr>
        <p:txBody>
          <a:bodyPr anchor="b" anchorCtr="0">
            <a:noAutofit/>
          </a:bodyPr>
          <a:lstStyle>
            <a:lvl1pPr marL="0" indent="0" algn="r">
              <a:buNone/>
              <a:defRPr sz="1600" b="1">
                <a:solidFill>
                  <a:schemeClr val="accent3"/>
                </a:solidFill>
                <a:effectLst/>
              </a:defRPr>
            </a:lvl1pPr>
            <a:lvl2pPr algn="r">
              <a:buNone/>
              <a:defRPr/>
            </a:lvl2pPr>
            <a:lvl3pPr algn="r">
              <a:buNone/>
              <a:defRPr/>
            </a:lvl3pPr>
            <a:lvl4pPr algn="r">
              <a:buNone/>
              <a:defRPr/>
            </a:lvl4pPr>
            <a:lvl5pPr algn="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5"/>
          </p:nvPr>
        </p:nvSpPr>
        <p:spPr>
          <a:xfrm>
            <a:off x="508000" y="3962400"/>
            <a:ext cx="11303000" cy="1752600"/>
          </a:xfrm>
        </p:spPr>
        <p:txBody>
          <a:bodyPr/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6"/>
          </p:nvPr>
        </p:nvSpPr>
        <p:spPr>
          <a:xfrm>
            <a:off x="508000" y="2057401"/>
            <a:ext cx="11303000" cy="1828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83822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8000" y="0"/>
            <a:ext cx="10972800" cy="6397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6629400"/>
            <a:ext cx="12192000" cy="228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Rectangle 5"/>
          <p:cNvSpPr/>
          <p:nvPr userDrawn="1"/>
        </p:nvSpPr>
        <p:spPr>
          <a:xfrm>
            <a:off x="152400" y="6096000"/>
            <a:ext cx="914400" cy="533400"/>
          </a:xfrm>
          <a:prstGeom prst="rect">
            <a:avLst/>
          </a:prstGeom>
          <a:solidFill>
            <a:schemeClr val="accent2">
              <a:alpha val="69804"/>
            </a:schemeClr>
          </a:solidFill>
          <a:ln>
            <a:noFill/>
          </a:ln>
          <a:effectLst>
            <a:outerShdw blurRad="50800" dist="38100" dir="16200000" sx="101000" sy="101000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196" y="6144570"/>
            <a:ext cx="812800" cy="365125"/>
          </a:xfrm>
          <a:prstGeom prst="rect">
            <a:avLst/>
          </a:prstGeom>
          <a:effectLst/>
        </p:spPr>
        <p:txBody>
          <a:bodyPr/>
          <a:lstStyle>
            <a:lvl1pPr algn="ctr">
              <a:defRPr lang="en-US" smtClean="0"/>
            </a:lvl1pPr>
          </a:lstStyle>
          <a:p>
            <a:fld id="{77F42D85-6D6D-4ED8-A207-576450FE2C3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601768"/>
            <a:ext cx="121920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8852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8000" y="0"/>
            <a:ext cx="10972800" cy="639762"/>
          </a:xfrm>
        </p:spPr>
        <p:txBody>
          <a:bodyPr/>
          <a:lstStyle>
            <a:lvl1pPr>
              <a:defRPr sz="2800">
                <a:ln>
                  <a:noFill/>
                </a:ln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6629400"/>
            <a:ext cx="12192000" cy="228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Rectangle 5"/>
          <p:cNvSpPr/>
          <p:nvPr userDrawn="1"/>
        </p:nvSpPr>
        <p:spPr>
          <a:xfrm>
            <a:off x="152400" y="6096000"/>
            <a:ext cx="914400" cy="533400"/>
          </a:xfrm>
          <a:prstGeom prst="rect">
            <a:avLst/>
          </a:prstGeom>
          <a:solidFill>
            <a:schemeClr val="accent2">
              <a:alpha val="69804"/>
            </a:schemeClr>
          </a:solidFill>
          <a:ln>
            <a:noFill/>
          </a:ln>
          <a:effectLst>
            <a:outerShdw blurRad="50800" dist="38100" dir="16200000" sx="101000" sy="101000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196" y="6144570"/>
            <a:ext cx="812800" cy="365125"/>
          </a:xfrm>
          <a:prstGeom prst="rect">
            <a:avLst/>
          </a:prstGeom>
          <a:effectLst/>
        </p:spPr>
        <p:txBody>
          <a:bodyPr/>
          <a:lstStyle>
            <a:lvl1pPr algn="ctr">
              <a:defRPr lang="en-US" smtClean="0"/>
            </a:lvl1pPr>
          </a:lstStyle>
          <a:p>
            <a:fld id="{77F42D85-6D6D-4ED8-A207-576450FE2C3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601768"/>
            <a:ext cx="121920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0" y="685800"/>
            <a:ext cx="121920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010400" y="5486401"/>
            <a:ext cx="4673600" cy="1023294"/>
          </a:xfrm>
          <a:noFill/>
          <a:ln>
            <a:noFill/>
          </a:ln>
          <a:effectLst/>
        </p:spPr>
        <p:txBody>
          <a:bodyPr anchor="b" anchorCtr="0">
            <a:noAutofit/>
          </a:bodyPr>
          <a:lstStyle>
            <a:lvl1pPr marL="0" indent="0" algn="r">
              <a:buNone/>
              <a:defRPr sz="1600" b="1">
                <a:solidFill>
                  <a:schemeClr val="accent3"/>
                </a:solidFill>
                <a:effectLst/>
              </a:defRPr>
            </a:lvl1pPr>
            <a:lvl2pPr algn="r">
              <a:buNone/>
              <a:defRPr/>
            </a:lvl2pPr>
            <a:lvl3pPr algn="r">
              <a:buNone/>
              <a:defRPr/>
            </a:lvl3pPr>
            <a:lvl4pPr algn="r">
              <a:buNone/>
              <a:defRPr/>
            </a:lvl4pPr>
            <a:lvl5pPr algn="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2240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508000" y="2057400"/>
            <a:ext cx="3566160" cy="3733801"/>
          </a:xfrm>
        </p:spPr>
        <p:txBody>
          <a:bodyPr/>
          <a:lstStyle>
            <a:lvl1pPr>
              <a:defRPr lang="en-US" dirty="0" smtClean="0"/>
            </a:lvl1pPr>
            <a:lvl2pPr marL="573088" indent="-174625">
              <a:buSzPct val="100000"/>
              <a:defRPr lang="en-US" dirty="0" smtClean="0"/>
            </a:lvl2pPr>
            <a:lvl3pPr>
              <a:defRPr lang="en-US" dirty="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Subtitle 2"/>
          <p:cNvSpPr>
            <a:spLocks noGrp="1"/>
          </p:cNvSpPr>
          <p:nvPr userDrawn="1">
            <p:ph type="subTitle" idx="14"/>
          </p:nvPr>
        </p:nvSpPr>
        <p:spPr>
          <a:xfrm>
            <a:off x="508000" y="1524000"/>
            <a:ext cx="10972800" cy="381000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anose="05000000000000000000" pitchFamily="2" charset="2"/>
              <a:buNone/>
              <a:defRPr lang="en-US" sz="1800" b="1" kern="1200" cap="all" baseline="0" dirty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 dirty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144570"/>
            <a:ext cx="812800" cy="365125"/>
          </a:xfrm>
          <a:prstGeom prst="rect">
            <a:avLst/>
          </a:prstGeom>
          <a:effectLst/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77F42D85-6D6D-4ED8-A207-576450FE2C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>
          <a:xfrm>
            <a:off x="4330701" y="2057400"/>
            <a:ext cx="3566160" cy="3733800"/>
          </a:xfrm>
        </p:spPr>
        <p:txBody>
          <a:bodyPr/>
          <a:lstStyle>
            <a:lvl2pPr marL="684213" indent="-285750">
              <a:defRPr lang="en-US" sz="18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marL="573088" lvl="1" indent="-17462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00000"/>
              <a:buFont typeface="Wingdings" pitchFamily="2" charset="2"/>
              <a:buChar char="§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6"/>
          </p:nvPr>
        </p:nvSpPr>
        <p:spPr>
          <a:xfrm>
            <a:off x="8153402" y="2057400"/>
            <a:ext cx="3566160" cy="3733800"/>
          </a:xfrm>
        </p:spPr>
        <p:txBody>
          <a:bodyPr/>
          <a:lstStyle>
            <a:lvl2pPr marL="684213" indent="-285750">
              <a:defRPr lang="en-US" sz="18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marL="573088" lvl="1" indent="-17462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00000"/>
              <a:buFont typeface="Wingdings" pitchFamily="2" charset="2"/>
              <a:buChar char="§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010400" y="5486401"/>
            <a:ext cx="4673600" cy="1023294"/>
          </a:xfrm>
          <a:noFill/>
          <a:ln>
            <a:noFill/>
          </a:ln>
          <a:effectLst/>
        </p:spPr>
        <p:txBody>
          <a:bodyPr anchor="b" anchorCtr="0">
            <a:noAutofit/>
          </a:bodyPr>
          <a:lstStyle>
            <a:lvl1pPr marL="0" indent="0" algn="r">
              <a:buNone/>
              <a:defRPr sz="1600" b="1">
                <a:solidFill>
                  <a:schemeClr val="accent3"/>
                </a:solidFill>
                <a:effectLst/>
              </a:defRPr>
            </a:lvl1pPr>
            <a:lvl2pPr algn="r">
              <a:buNone/>
              <a:defRPr/>
            </a:lvl2pPr>
            <a:lvl3pPr algn="r">
              <a:buNone/>
              <a:defRPr/>
            </a:lvl3pPr>
            <a:lvl4pPr algn="r">
              <a:buNone/>
              <a:defRPr/>
            </a:lvl4pPr>
            <a:lvl5pPr algn="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98173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6"/>
          </p:nvPr>
        </p:nvSpPr>
        <p:spPr>
          <a:xfrm>
            <a:off x="1361008" y="1143000"/>
            <a:ext cx="5877992" cy="450485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1008" y="76200"/>
            <a:ext cx="8179419" cy="838200"/>
          </a:xfrm>
        </p:spPr>
        <p:txBody>
          <a:bodyPr anchor="t" anchorCtr="0">
            <a:noAutofit/>
          </a:bodyPr>
          <a:lstStyle>
            <a:lvl1pPr algn="l">
              <a:defRPr sz="2800">
                <a:ln>
                  <a:noFill/>
                </a:ln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7315200" y="5791200"/>
            <a:ext cx="4267200" cy="914400"/>
          </a:xfrm>
        </p:spPr>
        <p:txBody>
          <a:bodyPr anchor="b" anchorCtr="0">
            <a:noAutofit/>
          </a:bodyPr>
          <a:lstStyle>
            <a:lvl1pPr marL="0" indent="0" algn="r">
              <a:buNone/>
              <a:defRPr sz="1800" b="1">
                <a:solidFill>
                  <a:schemeClr val="accent6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10058400" y="0"/>
            <a:ext cx="2133600" cy="9144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954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196" y="6144570"/>
            <a:ext cx="812800" cy="365125"/>
          </a:xfrm>
          <a:prstGeom prst="rect">
            <a:avLst/>
          </a:prstGeom>
          <a:effectLst/>
        </p:spPr>
        <p:txBody>
          <a:bodyPr/>
          <a:lstStyle>
            <a:lvl1pPr algn="ctr">
              <a:defRPr lang="en-US" smtClean="0"/>
            </a:lvl1pPr>
          </a:lstStyle>
          <a:p>
            <a:fld id="{77F42D85-6D6D-4ED8-A207-576450FE2C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904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6"/>
          </p:nvPr>
        </p:nvSpPr>
        <p:spPr>
          <a:xfrm>
            <a:off x="1361008" y="1143000"/>
            <a:ext cx="5877992" cy="31337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1008" y="76200"/>
            <a:ext cx="8179419" cy="838200"/>
          </a:xfrm>
        </p:spPr>
        <p:txBody>
          <a:bodyPr anchor="t" anchorCtr="0">
            <a:noAutofit/>
          </a:bodyPr>
          <a:lstStyle>
            <a:lvl1pPr algn="l">
              <a:defRPr sz="2800">
                <a:ln>
                  <a:noFill/>
                </a:ln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7315200" y="5791200"/>
            <a:ext cx="4267200" cy="914400"/>
          </a:xfrm>
        </p:spPr>
        <p:txBody>
          <a:bodyPr anchor="b" anchorCtr="0">
            <a:noAutofit/>
          </a:bodyPr>
          <a:lstStyle>
            <a:lvl1pPr marL="0" indent="0" algn="r">
              <a:buNone/>
              <a:defRPr sz="1800" b="1">
                <a:solidFill>
                  <a:schemeClr val="accent6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10058400" y="0"/>
            <a:ext cx="2133600" cy="9144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954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196" y="6144570"/>
            <a:ext cx="812800" cy="365125"/>
          </a:xfrm>
          <a:prstGeom prst="rect">
            <a:avLst/>
          </a:prstGeom>
          <a:effectLst/>
        </p:spPr>
        <p:txBody>
          <a:bodyPr/>
          <a:lstStyle>
            <a:lvl1pPr algn="ctr">
              <a:defRPr lang="en-US" smtClean="0"/>
            </a:lvl1pPr>
          </a:lstStyle>
          <a:p>
            <a:fld id="{77F42D85-6D6D-4ED8-A207-576450FE2C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7"/>
          </p:nvPr>
        </p:nvSpPr>
        <p:spPr>
          <a:xfrm>
            <a:off x="1361008" y="4419600"/>
            <a:ext cx="10373792" cy="1228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31852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lide Number Placeholder 7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21889AB-90DF-4F03-B430-F12A03ED58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7010400" y="5486401"/>
            <a:ext cx="4673600" cy="1023294"/>
          </a:xfrm>
          <a:noFill/>
          <a:ln>
            <a:noFill/>
          </a:ln>
          <a:effectLst/>
        </p:spPr>
        <p:txBody>
          <a:bodyPr anchor="b" anchorCtr="0">
            <a:noAutofit/>
          </a:bodyPr>
          <a:lstStyle>
            <a:lvl1pPr marL="0" indent="0" algn="r">
              <a:buNone/>
              <a:defRPr sz="1600" b="1">
                <a:solidFill>
                  <a:schemeClr val="accent3"/>
                </a:solidFill>
                <a:effectLst/>
              </a:defRPr>
            </a:lvl1pPr>
            <a:lvl2pPr algn="r">
              <a:buNone/>
              <a:defRPr/>
            </a:lvl2pPr>
            <a:lvl3pPr algn="r">
              <a:buNone/>
              <a:defRPr/>
            </a:lvl3pPr>
            <a:lvl4pPr algn="r">
              <a:buNone/>
              <a:defRPr/>
            </a:lvl4pPr>
            <a:lvl5pPr algn="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4807727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889AB-90DF-4F03-B430-F12A03ED58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45"/>
          <p:cNvSpPr>
            <a:spLocks noGrp="1"/>
          </p:cNvSpPr>
          <p:nvPr>
            <p:ph sz="quarter" idx="12"/>
          </p:nvPr>
        </p:nvSpPr>
        <p:spPr>
          <a:xfrm>
            <a:off x="512064" y="2397787"/>
            <a:ext cx="5384800" cy="3733800"/>
          </a:xfrm>
        </p:spPr>
        <p:txBody>
          <a:bodyPr>
            <a:normAutofit/>
          </a:bodyPr>
          <a:lstStyle>
            <a:lvl1pPr>
              <a:defRPr lang="en-US" sz="1800" dirty="0" smtClean="0"/>
            </a:lvl1pPr>
            <a:lvl2pPr>
              <a:defRPr lang="en-US" sz="1600" dirty="0" smtClean="0"/>
            </a:lvl2pPr>
            <a:lvl3pPr>
              <a:defRPr lang="en-US" sz="1400" dirty="0" smtClean="0"/>
            </a:lvl3pPr>
            <a:lvl4pPr>
              <a:defRPr lang="en-US" sz="1100" dirty="0" smtClean="0"/>
            </a:lvl4pPr>
            <a:lvl5pPr>
              <a:defRPr lang="en-US" sz="1100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45"/>
          <p:cNvSpPr>
            <a:spLocks noGrp="1"/>
          </p:cNvSpPr>
          <p:nvPr>
            <p:ph sz="quarter" idx="14"/>
          </p:nvPr>
        </p:nvSpPr>
        <p:spPr>
          <a:xfrm>
            <a:off x="6073419" y="2397788"/>
            <a:ext cx="5610157" cy="3208421"/>
          </a:xfrm>
        </p:spPr>
        <p:txBody>
          <a:bodyPr>
            <a:normAutofit/>
          </a:bodyPr>
          <a:lstStyle>
            <a:lvl1pPr>
              <a:defRPr lang="en-US" sz="1800" dirty="0" smtClean="0"/>
            </a:lvl1pPr>
            <a:lvl2pPr>
              <a:defRPr lang="en-US" sz="1600" dirty="0" smtClean="0"/>
            </a:lvl2pPr>
            <a:lvl3pPr>
              <a:defRPr lang="en-US" sz="1400" dirty="0" smtClean="0"/>
            </a:lvl3pPr>
            <a:lvl4pPr>
              <a:defRPr lang="en-US" sz="1100" dirty="0" smtClean="0"/>
            </a:lvl4pPr>
            <a:lvl5pPr>
              <a:defRPr lang="en-US" sz="1100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52600"/>
            <a:ext cx="5384800" cy="639762"/>
          </a:xfrm>
          <a:solidFill>
            <a:schemeClr val="accent3">
              <a:lumMod val="20000"/>
              <a:lumOff val="80000"/>
            </a:schemeClr>
          </a:solidFill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69355" y="1752600"/>
            <a:ext cx="5614645" cy="639762"/>
          </a:xfrm>
          <a:solidFill>
            <a:schemeClr val="accent2">
              <a:lumMod val="20000"/>
              <a:lumOff val="80000"/>
            </a:schemeClr>
          </a:solidFill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76"/>
          <p:cNvSpPr>
            <a:spLocks noGrp="1"/>
          </p:cNvSpPr>
          <p:nvPr>
            <p:ph type="body" sz="quarter" idx="13"/>
          </p:nvPr>
        </p:nvSpPr>
        <p:spPr>
          <a:xfrm>
            <a:off x="6604000" y="5943600"/>
            <a:ext cx="5080000" cy="457200"/>
          </a:xfrm>
        </p:spPr>
        <p:txBody>
          <a:bodyPr anchor="b" anchorCtr="0">
            <a:noAutofit/>
          </a:bodyPr>
          <a:lstStyle>
            <a:lvl1pPr algn="r">
              <a:spcBef>
                <a:spcPts val="600"/>
              </a:spcBef>
              <a:buNone/>
              <a:defRPr sz="1600" b="0">
                <a:solidFill>
                  <a:schemeClr val="accent2">
                    <a:lumMod val="75000"/>
                  </a:schemeClr>
                </a:solidFill>
              </a:defRPr>
            </a:lvl1pPr>
            <a:lvl2pPr algn="r">
              <a:buNone/>
              <a:defRPr sz="1100"/>
            </a:lvl2pPr>
            <a:lvl3pPr algn="r">
              <a:buNone/>
              <a:defRPr sz="1050"/>
            </a:lvl3pPr>
            <a:lvl4pPr algn="r">
              <a:buNone/>
              <a:defRPr sz="1000"/>
            </a:lvl4pPr>
            <a:lvl5pPr algn="r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1729740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12192000" cy="654304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6553200"/>
            <a:ext cx="12192000" cy="381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0" y="6432604"/>
            <a:ext cx="121920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711200" y="3565133"/>
            <a:ext cx="4673600" cy="1178318"/>
          </a:xfrm>
        </p:spPr>
        <p:txBody>
          <a:bodyPr anchor="t" anchorCtr="0">
            <a:noAutofit/>
          </a:bodyPr>
          <a:lstStyle>
            <a:lvl1pPr algn="l">
              <a:defRPr lang="en-US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711200" y="5029200"/>
            <a:ext cx="4673600" cy="1066800"/>
          </a:xfrm>
        </p:spPr>
        <p:txBody>
          <a:bodyPr>
            <a:noAutofit/>
          </a:bodyPr>
          <a:lstStyle>
            <a:lvl1pPr marL="0" indent="0" algn="l">
              <a:buNone/>
              <a:defRPr lang="en-US" b="0" cap="none" spc="0" dirty="0">
                <a:ln w="0"/>
                <a:solidFill>
                  <a:schemeClr val="accent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416522"/>
            <a:ext cx="4638399" cy="2069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693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52400" y="6096000"/>
            <a:ext cx="914400" cy="533400"/>
          </a:xfrm>
          <a:prstGeom prst="rect">
            <a:avLst/>
          </a:prstGeom>
          <a:solidFill>
            <a:schemeClr val="accent4">
              <a:lumMod val="25000"/>
              <a:alpha val="69804"/>
            </a:schemeClr>
          </a:solidFill>
          <a:ln>
            <a:noFill/>
          </a:ln>
          <a:effectLst>
            <a:outerShdw blurRad="50800" dist="38100" dir="16200000" sx="101000" sy="101000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75" r="39131" b="52558"/>
          <a:stretch/>
        </p:blipFill>
        <p:spPr>
          <a:xfrm>
            <a:off x="0" y="0"/>
            <a:ext cx="9932018" cy="92688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10058400" y="0"/>
            <a:ext cx="2133600" cy="9144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999" y="76200"/>
            <a:ext cx="9424020" cy="838200"/>
          </a:xfrm>
        </p:spPr>
        <p:txBody>
          <a:bodyPr anchor="b">
            <a:norm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95400"/>
            <a:ext cx="5384800" cy="435245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>
              <a:buClr>
                <a:schemeClr val="accent1"/>
              </a:buClr>
              <a:buFont typeface="Monotype Sorts" panose="01010601010101010101" pitchFamily="2" charset="2"/>
              <a:buChar char="n"/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742950" indent="-285750">
              <a:buClr>
                <a:schemeClr val="accent2"/>
              </a:buClr>
              <a:buSzPct val="125000"/>
              <a:buFont typeface="Wingdings" panose="05000000000000000000" pitchFamily="2" charset="2"/>
              <a:buChar char="§"/>
              <a:defRPr sz="18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95398"/>
            <a:ext cx="5384800" cy="435245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>
              <a:buClr>
                <a:schemeClr val="accent1"/>
              </a:buClr>
              <a:buFont typeface="Monotype Sorts" panose="01010601010101010101" pitchFamily="2" charset="2"/>
              <a:buChar char="n"/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742950" indent="-285750">
              <a:buClr>
                <a:schemeClr val="accent4"/>
              </a:buClr>
              <a:buFont typeface="Wingdings" panose="05000000000000000000" pitchFamily="2" charset="2"/>
              <a:buChar char="§"/>
              <a:defRPr lang="en-US" sz="18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25000"/>
              <a:buFont typeface="Wingdings" panose="05000000000000000000" pitchFamily="2" charset="2"/>
              <a:buChar char="§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7315200" y="5638800"/>
            <a:ext cx="4267200" cy="91440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 algn="r">
              <a:buNone/>
              <a:defRPr sz="1800" b="1">
                <a:solidFill>
                  <a:schemeClr val="accent2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222196" y="6144570"/>
            <a:ext cx="812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F42D85-6D6D-4ED8-A207-576450FE2C3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6601768"/>
            <a:ext cx="121920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14409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idx="15"/>
          </p:nvPr>
        </p:nvSpPr>
        <p:spPr>
          <a:xfrm>
            <a:off x="508000" y="2057400"/>
            <a:ext cx="10515600" cy="3733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ubtitle 2"/>
          <p:cNvSpPr>
            <a:spLocks noGrp="1"/>
          </p:cNvSpPr>
          <p:nvPr userDrawn="1">
            <p:ph type="subTitle" idx="14"/>
          </p:nvPr>
        </p:nvSpPr>
        <p:spPr>
          <a:xfrm>
            <a:off x="508000" y="1524000"/>
            <a:ext cx="10972800" cy="381000"/>
          </a:xfrm>
        </p:spPr>
        <p:txBody>
          <a:bodyPr>
            <a:noAutofit/>
          </a:bodyPr>
          <a:lstStyle>
            <a:lvl1pPr marL="0" indent="0" algn="l">
              <a:buNone/>
              <a:defRPr sz="1800" b="1" cap="all" baseline="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144570"/>
            <a:ext cx="812800" cy="365125"/>
          </a:xfrm>
          <a:prstGeom prst="rect">
            <a:avLst/>
          </a:prstGeom>
          <a:effectLst/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77F42D85-6D6D-4ED8-A207-576450FE2C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010400" y="5486401"/>
            <a:ext cx="4673600" cy="1023294"/>
          </a:xfrm>
          <a:noFill/>
          <a:ln>
            <a:noFill/>
          </a:ln>
          <a:effectLst/>
        </p:spPr>
        <p:txBody>
          <a:bodyPr anchor="b" anchorCtr="0">
            <a:noAutofit/>
          </a:bodyPr>
          <a:lstStyle>
            <a:lvl1pPr marL="0" indent="0" algn="r">
              <a:buNone/>
              <a:defRPr sz="1600" b="1">
                <a:solidFill>
                  <a:schemeClr val="accent3"/>
                </a:solidFill>
                <a:effectLst/>
              </a:defRPr>
            </a:lvl1pPr>
            <a:lvl2pPr algn="r">
              <a:buNone/>
              <a:defRPr/>
            </a:lvl2pPr>
            <a:lvl3pPr algn="r">
              <a:buNone/>
              <a:defRPr/>
            </a:lvl3pPr>
            <a:lvl4pPr algn="r">
              <a:buNone/>
              <a:defRPr/>
            </a:lvl4pPr>
            <a:lvl5pPr algn="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50972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2"/>
          <p:cNvSpPr>
            <a:spLocks noGrp="1"/>
          </p:cNvSpPr>
          <p:nvPr userDrawn="1">
            <p:ph type="subTitle" idx="14"/>
          </p:nvPr>
        </p:nvSpPr>
        <p:spPr>
          <a:xfrm>
            <a:off x="508000" y="1524000"/>
            <a:ext cx="10972800" cy="381000"/>
          </a:xfrm>
        </p:spPr>
        <p:txBody>
          <a:bodyPr>
            <a:noAutofit/>
          </a:bodyPr>
          <a:lstStyle>
            <a:lvl1pPr marL="0" indent="0" algn="l">
              <a:buNone/>
              <a:defRPr sz="1800" b="1" cap="all" baseline="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144570"/>
            <a:ext cx="812800" cy="365125"/>
          </a:xfrm>
          <a:prstGeom prst="rect">
            <a:avLst/>
          </a:prstGeom>
          <a:effectLst/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77F42D85-6D6D-4ED8-A207-576450FE2C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010400" y="5486401"/>
            <a:ext cx="4673600" cy="1023294"/>
          </a:xfrm>
          <a:noFill/>
          <a:ln>
            <a:noFill/>
          </a:ln>
          <a:effectLst/>
        </p:spPr>
        <p:txBody>
          <a:bodyPr anchor="b" anchorCtr="0">
            <a:noAutofit/>
          </a:bodyPr>
          <a:lstStyle>
            <a:lvl1pPr marL="0" indent="0" algn="r">
              <a:buNone/>
              <a:defRPr sz="1600" b="1">
                <a:solidFill>
                  <a:schemeClr val="accent3"/>
                </a:solidFill>
                <a:effectLst/>
              </a:defRPr>
            </a:lvl1pPr>
            <a:lvl2pPr algn="r">
              <a:buNone/>
              <a:defRPr/>
            </a:lvl2pPr>
            <a:lvl3pPr algn="r">
              <a:buNone/>
              <a:defRPr/>
            </a:lvl3pPr>
            <a:lvl4pPr algn="r">
              <a:buNone/>
              <a:defRPr/>
            </a:lvl4pPr>
            <a:lvl5pPr algn="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>
          <a:xfrm>
            <a:off x="6019800" y="2057400"/>
            <a:ext cx="5791200" cy="3657600"/>
          </a:xfrm>
        </p:spPr>
        <p:txBody>
          <a:bodyPr/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6"/>
          </p:nvPr>
        </p:nvSpPr>
        <p:spPr>
          <a:xfrm>
            <a:off x="508000" y="2057400"/>
            <a:ext cx="5207000" cy="3733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110434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4743450"/>
            <a:ext cx="12192000" cy="18097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0" y="6517105"/>
            <a:ext cx="121920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5398052" y="3273425"/>
            <a:ext cx="6489148" cy="1470025"/>
          </a:xfrm>
        </p:spPr>
        <p:txBody>
          <a:bodyPr>
            <a:noAutofit/>
          </a:bodyPr>
          <a:lstStyle>
            <a:lvl1pPr algn="r">
              <a:defRPr lang="en-US" b="1" cap="none" spc="0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5115914" y="5029200"/>
            <a:ext cx="6771285" cy="1066800"/>
          </a:xfrm>
        </p:spPr>
        <p:txBody>
          <a:bodyPr>
            <a:noAutofit/>
          </a:bodyPr>
          <a:lstStyle>
            <a:lvl1pPr marL="0" indent="0" algn="r">
              <a:buNone/>
              <a:defRPr lang="en-US" b="0" cap="none" spc="0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152400" y="6096000"/>
            <a:ext cx="914400" cy="533400"/>
          </a:xfrm>
          <a:prstGeom prst="rect">
            <a:avLst/>
          </a:prstGeom>
          <a:solidFill>
            <a:schemeClr val="accent2">
              <a:alpha val="69804"/>
            </a:schemeClr>
          </a:solidFill>
          <a:ln>
            <a:noFill/>
          </a:ln>
          <a:effectLst>
            <a:outerShdw blurRad="50800" dist="38100" dir="16200000" sx="101000" sy="101000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196" y="6144570"/>
            <a:ext cx="812800" cy="365125"/>
          </a:xfrm>
          <a:prstGeom prst="rect">
            <a:avLst/>
          </a:prstGeom>
          <a:effectLst/>
        </p:spPr>
        <p:txBody>
          <a:bodyPr/>
          <a:lstStyle>
            <a:lvl1pPr algn="ctr">
              <a:defRPr lang="en-US" smtClean="0"/>
            </a:lvl1pPr>
          </a:lstStyle>
          <a:p>
            <a:fld id="{77F42D85-6D6D-4ED8-A207-576450FE2C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6553200"/>
            <a:ext cx="12192000" cy="38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6157886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2"/>
          <p:cNvSpPr>
            <a:spLocks noGrp="1"/>
          </p:cNvSpPr>
          <p:nvPr userDrawn="1">
            <p:ph type="subTitle" idx="14"/>
          </p:nvPr>
        </p:nvSpPr>
        <p:spPr>
          <a:xfrm>
            <a:off x="508000" y="1524000"/>
            <a:ext cx="10972800" cy="381000"/>
          </a:xfrm>
        </p:spPr>
        <p:txBody>
          <a:bodyPr>
            <a:noAutofit/>
          </a:bodyPr>
          <a:lstStyle>
            <a:lvl1pPr marL="0" indent="0" algn="l">
              <a:buNone/>
              <a:defRPr sz="1800" b="1" cap="all" baseline="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144570"/>
            <a:ext cx="812800" cy="365125"/>
          </a:xfrm>
          <a:prstGeom prst="rect">
            <a:avLst/>
          </a:prstGeom>
          <a:effectLst/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77F42D85-6D6D-4ED8-A207-576450FE2C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010400" y="5486401"/>
            <a:ext cx="4673600" cy="1023294"/>
          </a:xfrm>
          <a:noFill/>
          <a:ln>
            <a:noFill/>
          </a:ln>
          <a:effectLst/>
        </p:spPr>
        <p:txBody>
          <a:bodyPr anchor="b" anchorCtr="0">
            <a:noAutofit/>
          </a:bodyPr>
          <a:lstStyle>
            <a:lvl1pPr marL="0" indent="0" algn="r">
              <a:buNone/>
              <a:defRPr sz="1600" b="1">
                <a:solidFill>
                  <a:schemeClr val="accent3"/>
                </a:solidFill>
                <a:effectLst/>
              </a:defRPr>
            </a:lvl1pPr>
            <a:lvl2pPr algn="r">
              <a:buNone/>
              <a:defRPr/>
            </a:lvl2pPr>
            <a:lvl3pPr algn="r">
              <a:buNone/>
              <a:defRPr/>
            </a:lvl3pPr>
            <a:lvl4pPr algn="r">
              <a:buNone/>
              <a:defRPr/>
            </a:lvl4pPr>
            <a:lvl5pPr algn="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5"/>
          </p:nvPr>
        </p:nvSpPr>
        <p:spPr>
          <a:xfrm>
            <a:off x="508000" y="3962400"/>
            <a:ext cx="11303000" cy="1752600"/>
          </a:xfrm>
        </p:spPr>
        <p:txBody>
          <a:bodyPr/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6"/>
          </p:nvPr>
        </p:nvSpPr>
        <p:spPr>
          <a:xfrm>
            <a:off x="508000" y="2057401"/>
            <a:ext cx="11303000" cy="1828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501181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8000" y="0"/>
            <a:ext cx="10972800" cy="6397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6629400"/>
            <a:ext cx="12192000" cy="228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Rectangle 5"/>
          <p:cNvSpPr/>
          <p:nvPr userDrawn="1"/>
        </p:nvSpPr>
        <p:spPr>
          <a:xfrm>
            <a:off x="152400" y="6096000"/>
            <a:ext cx="914400" cy="533400"/>
          </a:xfrm>
          <a:prstGeom prst="rect">
            <a:avLst/>
          </a:prstGeom>
          <a:solidFill>
            <a:schemeClr val="accent2">
              <a:alpha val="69804"/>
            </a:schemeClr>
          </a:solidFill>
          <a:ln>
            <a:noFill/>
          </a:ln>
          <a:effectLst>
            <a:outerShdw blurRad="50800" dist="38100" dir="16200000" sx="101000" sy="101000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196" y="6144570"/>
            <a:ext cx="812800" cy="365125"/>
          </a:xfrm>
          <a:prstGeom prst="rect">
            <a:avLst/>
          </a:prstGeom>
          <a:effectLst/>
        </p:spPr>
        <p:txBody>
          <a:bodyPr/>
          <a:lstStyle>
            <a:lvl1pPr algn="ctr">
              <a:defRPr lang="en-US" smtClean="0"/>
            </a:lvl1pPr>
          </a:lstStyle>
          <a:p>
            <a:fld id="{77F42D85-6D6D-4ED8-A207-576450FE2C3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601768"/>
            <a:ext cx="121920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726514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8000" y="0"/>
            <a:ext cx="10972800" cy="639762"/>
          </a:xfrm>
        </p:spPr>
        <p:txBody>
          <a:bodyPr/>
          <a:lstStyle>
            <a:lvl1pPr>
              <a:defRPr sz="2800">
                <a:ln>
                  <a:noFill/>
                </a:ln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6629400"/>
            <a:ext cx="12192000" cy="228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Rectangle 5"/>
          <p:cNvSpPr/>
          <p:nvPr userDrawn="1"/>
        </p:nvSpPr>
        <p:spPr>
          <a:xfrm>
            <a:off x="152400" y="6096000"/>
            <a:ext cx="914400" cy="533400"/>
          </a:xfrm>
          <a:prstGeom prst="rect">
            <a:avLst/>
          </a:prstGeom>
          <a:solidFill>
            <a:schemeClr val="accent2">
              <a:alpha val="69804"/>
            </a:schemeClr>
          </a:solidFill>
          <a:ln>
            <a:noFill/>
          </a:ln>
          <a:effectLst>
            <a:outerShdw blurRad="50800" dist="38100" dir="16200000" sx="101000" sy="101000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196" y="6144570"/>
            <a:ext cx="812800" cy="365125"/>
          </a:xfrm>
          <a:prstGeom prst="rect">
            <a:avLst/>
          </a:prstGeom>
          <a:effectLst/>
        </p:spPr>
        <p:txBody>
          <a:bodyPr/>
          <a:lstStyle>
            <a:lvl1pPr algn="ctr">
              <a:defRPr lang="en-US" smtClean="0"/>
            </a:lvl1pPr>
          </a:lstStyle>
          <a:p>
            <a:fld id="{77F42D85-6D6D-4ED8-A207-576450FE2C3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601768"/>
            <a:ext cx="121920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0" y="685800"/>
            <a:ext cx="121920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010400" y="5486401"/>
            <a:ext cx="4673600" cy="1023294"/>
          </a:xfrm>
          <a:noFill/>
          <a:ln>
            <a:noFill/>
          </a:ln>
          <a:effectLst/>
        </p:spPr>
        <p:txBody>
          <a:bodyPr anchor="b" anchorCtr="0">
            <a:noAutofit/>
          </a:bodyPr>
          <a:lstStyle>
            <a:lvl1pPr marL="0" indent="0" algn="r">
              <a:buNone/>
              <a:defRPr sz="1600" b="1">
                <a:solidFill>
                  <a:schemeClr val="accent3"/>
                </a:solidFill>
                <a:effectLst/>
              </a:defRPr>
            </a:lvl1pPr>
            <a:lvl2pPr algn="r">
              <a:buNone/>
              <a:defRPr/>
            </a:lvl2pPr>
            <a:lvl3pPr algn="r">
              <a:buNone/>
              <a:defRPr/>
            </a:lvl3pPr>
            <a:lvl4pPr algn="r">
              <a:buNone/>
              <a:defRPr/>
            </a:lvl4pPr>
            <a:lvl5pPr algn="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99635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6"/>
          </p:nvPr>
        </p:nvSpPr>
        <p:spPr>
          <a:xfrm>
            <a:off x="1361008" y="1143000"/>
            <a:ext cx="5877992" cy="450485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1008" y="76200"/>
            <a:ext cx="8179419" cy="838200"/>
          </a:xfrm>
        </p:spPr>
        <p:txBody>
          <a:bodyPr anchor="t" anchorCtr="0">
            <a:noAutofit/>
          </a:bodyPr>
          <a:lstStyle>
            <a:lvl1pPr algn="l">
              <a:defRPr sz="2800">
                <a:ln>
                  <a:noFill/>
                </a:ln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7315200" y="5791200"/>
            <a:ext cx="4267200" cy="914400"/>
          </a:xfrm>
        </p:spPr>
        <p:txBody>
          <a:bodyPr anchor="b" anchorCtr="0">
            <a:noAutofit/>
          </a:bodyPr>
          <a:lstStyle>
            <a:lvl1pPr marL="0" indent="0" algn="r">
              <a:buNone/>
              <a:defRPr sz="1800" b="1">
                <a:solidFill>
                  <a:schemeClr val="accent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10058400" y="0"/>
            <a:ext cx="2133600" cy="91440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954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196" y="6144570"/>
            <a:ext cx="812800" cy="365125"/>
          </a:xfrm>
          <a:prstGeom prst="rect">
            <a:avLst/>
          </a:prstGeom>
          <a:effectLst/>
        </p:spPr>
        <p:txBody>
          <a:bodyPr/>
          <a:lstStyle>
            <a:lvl1pPr algn="ctr">
              <a:defRPr lang="en-US" smtClean="0"/>
            </a:lvl1pPr>
          </a:lstStyle>
          <a:p>
            <a:fld id="{77F42D85-6D6D-4ED8-A207-576450FE2C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119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508000" y="2057400"/>
            <a:ext cx="3566160" cy="3733801"/>
          </a:xfrm>
        </p:spPr>
        <p:txBody>
          <a:bodyPr/>
          <a:lstStyle>
            <a:lvl1pPr>
              <a:defRPr lang="en-US" dirty="0" smtClean="0"/>
            </a:lvl1pPr>
            <a:lvl2pPr marL="573088" indent="-174625">
              <a:buSzPct val="100000"/>
              <a:defRPr lang="en-US" dirty="0" smtClean="0"/>
            </a:lvl2pPr>
            <a:lvl3pPr>
              <a:defRPr lang="en-US" dirty="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Subtitle 2"/>
          <p:cNvSpPr>
            <a:spLocks noGrp="1"/>
          </p:cNvSpPr>
          <p:nvPr userDrawn="1">
            <p:ph type="subTitle" idx="14"/>
          </p:nvPr>
        </p:nvSpPr>
        <p:spPr>
          <a:xfrm>
            <a:off x="508000" y="1524000"/>
            <a:ext cx="10972800" cy="381000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anose="05000000000000000000" pitchFamily="2" charset="2"/>
              <a:buNone/>
              <a:defRPr lang="en-US" sz="1800" b="1" kern="1200" cap="all" baseline="0" dirty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 dirty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144570"/>
            <a:ext cx="812800" cy="365125"/>
          </a:xfrm>
          <a:prstGeom prst="rect">
            <a:avLst/>
          </a:prstGeom>
          <a:effectLst/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77F42D85-6D6D-4ED8-A207-576450FE2C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>
          <a:xfrm>
            <a:off x="4330701" y="2057400"/>
            <a:ext cx="3566160" cy="3733800"/>
          </a:xfrm>
        </p:spPr>
        <p:txBody>
          <a:bodyPr/>
          <a:lstStyle>
            <a:lvl2pPr marL="684213" indent="-285750">
              <a:defRPr lang="en-US" sz="18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marL="573088" lvl="1" indent="-17462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00000"/>
              <a:buFont typeface="Wingdings" pitchFamily="2" charset="2"/>
              <a:buChar char="§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6"/>
          </p:nvPr>
        </p:nvSpPr>
        <p:spPr>
          <a:xfrm>
            <a:off x="8153402" y="2057400"/>
            <a:ext cx="3566160" cy="3733800"/>
          </a:xfrm>
        </p:spPr>
        <p:txBody>
          <a:bodyPr/>
          <a:lstStyle>
            <a:lvl2pPr marL="684213" indent="-285750">
              <a:defRPr lang="en-US" sz="18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marL="573088" lvl="1" indent="-17462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00000"/>
              <a:buFont typeface="Wingdings" pitchFamily="2" charset="2"/>
              <a:buChar char="§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010400" y="5486401"/>
            <a:ext cx="4673600" cy="1023294"/>
          </a:xfrm>
          <a:noFill/>
          <a:ln>
            <a:noFill/>
          </a:ln>
          <a:effectLst/>
        </p:spPr>
        <p:txBody>
          <a:bodyPr anchor="b" anchorCtr="0">
            <a:noAutofit/>
          </a:bodyPr>
          <a:lstStyle>
            <a:lvl1pPr marL="0" indent="0" algn="r">
              <a:buNone/>
              <a:defRPr sz="1600" b="1">
                <a:solidFill>
                  <a:schemeClr val="accent3"/>
                </a:solidFill>
                <a:effectLst/>
              </a:defRPr>
            </a:lvl1pPr>
            <a:lvl2pPr algn="r">
              <a:buNone/>
              <a:defRPr/>
            </a:lvl2pPr>
            <a:lvl3pPr algn="r">
              <a:buNone/>
              <a:defRPr/>
            </a:lvl3pPr>
            <a:lvl4pPr algn="r">
              <a:buNone/>
              <a:defRPr/>
            </a:lvl4pPr>
            <a:lvl5pPr algn="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30238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747831"/>
            <a:ext cx="12192000" cy="339129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0" y="6553200"/>
            <a:ext cx="12192000" cy="38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12192000" cy="76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Rectangle 4"/>
          <p:cNvSpPr/>
          <p:nvPr userDrawn="1"/>
        </p:nvSpPr>
        <p:spPr>
          <a:xfrm>
            <a:off x="609600" y="685800"/>
            <a:ext cx="5080000" cy="2362200"/>
          </a:xfrm>
          <a:prstGeom prst="rect">
            <a:avLst/>
          </a:prstGeom>
          <a:solidFill>
            <a:schemeClr val="accent2">
              <a:alpha val="69804"/>
            </a:schemeClr>
          </a:solidFill>
          <a:ln>
            <a:noFill/>
          </a:ln>
          <a:effectLst>
            <a:outerShdw blurRad="50800" dist="38100" dir="16200000" sx="101000" sy="101000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0" y="6432604"/>
            <a:ext cx="121920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>
          <a:xfrm>
            <a:off x="609600" y="3048000"/>
            <a:ext cx="5080000" cy="1752600"/>
          </a:xfrm>
          <a:prstGeom prst="rect">
            <a:avLst/>
          </a:prstGeom>
          <a:solidFill>
            <a:srgbClr val="FFFFFF"/>
          </a:solidFill>
          <a:ln w="3175"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800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711200" y="3273425"/>
            <a:ext cx="4673600" cy="1470025"/>
          </a:xfrm>
        </p:spPr>
        <p:txBody>
          <a:bodyPr>
            <a:noAutofit/>
          </a:bodyPr>
          <a:lstStyle>
            <a:lvl1pPr algn="l">
              <a:defRPr lang="en-US" b="1" cap="none" spc="0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711200" y="5029200"/>
            <a:ext cx="4876800" cy="1066800"/>
          </a:xfrm>
        </p:spPr>
        <p:txBody>
          <a:bodyPr>
            <a:noAutofit/>
          </a:bodyPr>
          <a:lstStyle>
            <a:lvl1pPr marL="0" indent="0" algn="l">
              <a:buNone/>
              <a:defRPr lang="en-US" b="0" cap="none" spc="0" dirty="0">
                <a:ln w="0"/>
                <a:solidFill>
                  <a:schemeClr val="accent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870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idx="15"/>
          </p:nvPr>
        </p:nvSpPr>
        <p:spPr>
          <a:xfrm>
            <a:off x="508000" y="2057400"/>
            <a:ext cx="10515600" cy="3733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ubtitle 2"/>
          <p:cNvSpPr>
            <a:spLocks noGrp="1"/>
          </p:cNvSpPr>
          <p:nvPr userDrawn="1">
            <p:ph type="subTitle" idx="14"/>
          </p:nvPr>
        </p:nvSpPr>
        <p:spPr>
          <a:xfrm>
            <a:off x="508000" y="1524000"/>
            <a:ext cx="10972800" cy="381000"/>
          </a:xfrm>
        </p:spPr>
        <p:txBody>
          <a:bodyPr>
            <a:noAutofit/>
          </a:bodyPr>
          <a:lstStyle>
            <a:lvl1pPr marL="0" indent="0" algn="l">
              <a:buNone/>
              <a:defRPr sz="1800" b="1" cap="all" baseline="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144570"/>
            <a:ext cx="812800" cy="365125"/>
          </a:xfrm>
          <a:prstGeom prst="rect">
            <a:avLst/>
          </a:prstGeom>
          <a:effectLst/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77F42D85-6D6D-4ED8-A207-576450FE2C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010400" y="5486401"/>
            <a:ext cx="4673600" cy="1023294"/>
          </a:xfrm>
          <a:noFill/>
          <a:ln>
            <a:noFill/>
          </a:ln>
          <a:effectLst/>
        </p:spPr>
        <p:txBody>
          <a:bodyPr anchor="b" anchorCtr="0">
            <a:noAutofit/>
          </a:bodyPr>
          <a:lstStyle>
            <a:lvl1pPr marL="0" indent="0" algn="r">
              <a:buNone/>
              <a:defRPr sz="1600" b="1">
                <a:solidFill>
                  <a:schemeClr val="accent3"/>
                </a:solidFill>
                <a:effectLst/>
              </a:defRPr>
            </a:lvl1pPr>
            <a:lvl2pPr algn="r">
              <a:buNone/>
              <a:defRPr/>
            </a:lvl2pPr>
            <a:lvl3pPr algn="r">
              <a:buNone/>
              <a:defRPr/>
            </a:lvl3pPr>
            <a:lvl4pPr algn="r">
              <a:buNone/>
              <a:defRPr/>
            </a:lvl4pPr>
            <a:lvl5pPr algn="r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19034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4620363" y="457200"/>
            <a:ext cx="7571637" cy="64008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609600"/>
            <a:ext cx="4011084" cy="825500"/>
          </a:xfrm>
        </p:spPr>
        <p:txBody>
          <a:bodyPr anchor="b"/>
          <a:lstStyle>
            <a:lvl1pPr algn="l">
              <a:defRPr sz="20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1533" y="609600"/>
            <a:ext cx="6815667" cy="5334000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 sz="28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1" y="1435102"/>
            <a:ext cx="4011084" cy="38226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7315200" y="5791200"/>
            <a:ext cx="4267200" cy="91440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4620363" y="0"/>
            <a:ext cx="7571637" cy="381000"/>
          </a:xfrm>
          <a:prstGeom prst="rect">
            <a:avLst/>
          </a:prstGeom>
          <a:solidFill>
            <a:srgbClr val="00AD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/>
          <p:cNvSpPr/>
          <p:nvPr userDrawn="1"/>
        </p:nvSpPr>
        <p:spPr>
          <a:xfrm>
            <a:off x="0" y="5303520"/>
            <a:ext cx="4548147" cy="15544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193"/>
          <a:stretch/>
        </p:blipFill>
        <p:spPr>
          <a:xfrm>
            <a:off x="9750258" y="4553359"/>
            <a:ext cx="2441742" cy="2184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77055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2"/>
          <p:cNvSpPr>
            <a:spLocks noGrp="1"/>
          </p:cNvSpPr>
          <p:nvPr userDrawn="1">
            <p:ph type="subTitle" idx="14"/>
          </p:nvPr>
        </p:nvSpPr>
        <p:spPr>
          <a:xfrm>
            <a:off x="508000" y="1524000"/>
            <a:ext cx="10972800" cy="381000"/>
          </a:xfrm>
        </p:spPr>
        <p:txBody>
          <a:bodyPr>
            <a:noAutofit/>
          </a:bodyPr>
          <a:lstStyle>
            <a:lvl1pPr marL="0" indent="0" algn="l">
              <a:buNone/>
              <a:defRPr sz="1800" b="1" cap="all" baseline="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144570"/>
            <a:ext cx="812800" cy="365125"/>
          </a:xfrm>
          <a:prstGeom prst="rect">
            <a:avLst/>
          </a:prstGeom>
          <a:effectLst/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77F42D85-6D6D-4ED8-A207-576450FE2C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010400" y="5486401"/>
            <a:ext cx="4673600" cy="1023294"/>
          </a:xfrm>
          <a:noFill/>
          <a:ln>
            <a:noFill/>
          </a:ln>
          <a:effectLst/>
        </p:spPr>
        <p:txBody>
          <a:bodyPr anchor="b" anchorCtr="0">
            <a:noAutofit/>
          </a:bodyPr>
          <a:lstStyle>
            <a:lvl1pPr marL="0" indent="0" algn="r">
              <a:buNone/>
              <a:defRPr sz="1600" b="1">
                <a:solidFill>
                  <a:schemeClr val="accent3"/>
                </a:solidFill>
                <a:effectLst/>
              </a:defRPr>
            </a:lvl1pPr>
            <a:lvl2pPr algn="r">
              <a:buNone/>
              <a:defRPr/>
            </a:lvl2pPr>
            <a:lvl3pPr algn="r">
              <a:buNone/>
              <a:defRPr/>
            </a:lvl3pPr>
            <a:lvl4pPr algn="r">
              <a:buNone/>
              <a:defRPr/>
            </a:lvl4pPr>
            <a:lvl5pPr algn="r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>
          <a:xfrm>
            <a:off x="6019800" y="2057400"/>
            <a:ext cx="5791200" cy="3657600"/>
          </a:xfrm>
        </p:spPr>
        <p:txBody>
          <a:bodyPr/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6"/>
          </p:nvPr>
        </p:nvSpPr>
        <p:spPr>
          <a:xfrm>
            <a:off x="508000" y="2057400"/>
            <a:ext cx="5207000" cy="3733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42165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508000" y="2057400"/>
            <a:ext cx="3566160" cy="3733801"/>
          </a:xfrm>
        </p:spPr>
        <p:txBody>
          <a:bodyPr/>
          <a:lstStyle>
            <a:lvl1pPr>
              <a:defRPr lang="en-US" dirty="0" smtClean="0"/>
            </a:lvl1pPr>
            <a:lvl2pPr marL="573088" indent="-174625">
              <a:buSzPct val="100000"/>
              <a:defRPr lang="en-US" dirty="0" smtClean="0"/>
            </a:lvl2pPr>
            <a:lvl3pPr>
              <a:defRPr lang="en-US" dirty="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 userDrawn="1">
            <p:ph type="subTitle" idx="14"/>
          </p:nvPr>
        </p:nvSpPr>
        <p:spPr>
          <a:xfrm>
            <a:off x="508000" y="1524000"/>
            <a:ext cx="10972800" cy="381000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anose="05000000000000000000" pitchFamily="2" charset="2"/>
              <a:buNone/>
              <a:defRPr lang="en-US" sz="1800" b="1" kern="1200" cap="all" baseline="0" dirty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 dirty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144570"/>
            <a:ext cx="812800" cy="365125"/>
          </a:xfrm>
          <a:prstGeom prst="rect">
            <a:avLst/>
          </a:prstGeom>
          <a:effectLst/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77F42D85-6D6D-4ED8-A207-576450FE2C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>
          <a:xfrm>
            <a:off x="4330701" y="2057400"/>
            <a:ext cx="3566160" cy="3733800"/>
          </a:xfrm>
        </p:spPr>
        <p:txBody>
          <a:bodyPr/>
          <a:lstStyle>
            <a:lvl2pPr marL="684213" indent="-285750">
              <a:defRPr lang="en-US" sz="18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quarter" idx="16"/>
          </p:nvPr>
        </p:nvSpPr>
        <p:spPr>
          <a:xfrm>
            <a:off x="8153402" y="2057400"/>
            <a:ext cx="3566160" cy="3733800"/>
          </a:xfrm>
        </p:spPr>
        <p:txBody>
          <a:bodyPr/>
          <a:lstStyle>
            <a:lvl2pPr marL="684213" indent="-285750">
              <a:defRPr lang="en-US" sz="18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010400" y="5486401"/>
            <a:ext cx="4673600" cy="1023294"/>
          </a:xfrm>
          <a:noFill/>
          <a:ln>
            <a:noFill/>
          </a:ln>
          <a:effectLst/>
        </p:spPr>
        <p:txBody>
          <a:bodyPr anchor="b" anchorCtr="0">
            <a:noAutofit/>
          </a:bodyPr>
          <a:lstStyle>
            <a:lvl1pPr marL="0" indent="0" algn="r">
              <a:buNone/>
              <a:defRPr sz="1600" b="1">
                <a:solidFill>
                  <a:schemeClr val="accent3"/>
                </a:solidFill>
                <a:effectLst/>
              </a:defRPr>
            </a:lvl1pPr>
            <a:lvl2pPr algn="r">
              <a:buNone/>
              <a:defRPr/>
            </a:lvl2pPr>
            <a:lvl3pPr algn="r">
              <a:buNone/>
              <a:defRPr/>
            </a:lvl3pPr>
            <a:lvl4pPr algn="r">
              <a:buNone/>
              <a:defRPr/>
            </a:lvl4pPr>
            <a:lvl5pPr algn="r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266773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4743450"/>
            <a:ext cx="12192000" cy="18097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0" y="6432604"/>
            <a:ext cx="121920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5398052" y="3273425"/>
            <a:ext cx="6489148" cy="1470025"/>
          </a:xfrm>
        </p:spPr>
        <p:txBody>
          <a:bodyPr>
            <a:noAutofit/>
          </a:bodyPr>
          <a:lstStyle>
            <a:lvl1pPr algn="r">
              <a:defRPr lang="en-US" b="1" cap="none" spc="0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5115914" y="5029200"/>
            <a:ext cx="6771285" cy="1066800"/>
          </a:xfrm>
        </p:spPr>
        <p:txBody>
          <a:bodyPr>
            <a:noAutofit/>
          </a:bodyPr>
          <a:lstStyle>
            <a:lvl1pPr marL="0" indent="0" algn="r">
              <a:buNone/>
              <a:defRPr lang="en-US" b="0" cap="none" spc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152400" y="6096000"/>
            <a:ext cx="914400" cy="533400"/>
          </a:xfrm>
          <a:prstGeom prst="rect">
            <a:avLst/>
          </a:prstGeom>
          <a:solidFill>
            <a:schemeClr val="accent2">
              <a:alpha val="69804"/>
            </a:schemeClr>
          </a:solidFill>
          <a:ln>
            <a:noFill/>
          </a:ln>
          <a:effectLst>
            <a:outerShdw blurRad="50800" dist="38100" dir="16200000" sx="101000" sy="101000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196" y="6144570"/>
            <a:ext cx="812800" cy="365125"/>
          </a:xfrm>
          <a:prstGeom prst="rect">
            <a:avLst/>
          </a:prstGeom>
          <a:effectLst/>
        </p:spPr>
        <p:txBody>
          <a:bodyPr/>
          <a:lstStyle>
            <a:lvl1pPr algn="ctr">
              <a:defRPr lang="en-US" smtClean="0"/>
            </a:lvl1pPr>
          </a:lstStyle>
          <a:p>
            <a:fld id="{77F42D85-6D6D-4ED8-A207-576450FE2C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6553200"/>
            <a:ext cx="12192000" cy="38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4431669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2"/>
          <p:cNvSpPr>
            <a:spLocks noGrp="1"/>
          </p:cNvSpPr>
          <p:nvPr userDrawn="1">
            <p:ph type="subTitle" idx="14"/>
          </p:nvPr>
        </p:nvSpPr>
        <p:spPr>
          <a:xfrm>
            <a:off x="508000" y="1524000"/>
            <a:ext cx="10972800" cy="381000"/>
          </a:xfrm>
        </p:spPr>
        <p:txBody>
          <a:bodyPr>
            <a:noAutofit/>
          </a:bodyPr>
          <a:lstStyle>
            <a:lvl1pPr marL="0" indent="0" algn="l">
              <a:buNone/>
              <a:defRPr sz="1800" b="1" cap="all" baseline="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144570"/>
            <a:ext cx="812800" cy="365125"/>
          </a:xfrm>
          <a:prstGeom prst="rect">
            <a:avLst/>
          </a:prstGeom>
          <a:effectLst/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77F42D85-6D6D-4ED8-A207-576450FE2C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010400" y="5486401"/>
            <a:ext cx="4673600" cy="1023294"/>
          </a:xfrm>
          <a:noFill/>
          <a:ln>
            <a:noFill/>
          </a:ln>
          <a:effectLst/>
        </p:spPr>
        <p:txBody>
          <a:bodyPr anchor="b" anchorCtr="0">
            <a:noAutofit/>
          </a:bodyPr>
          <a:lstStyle>
            <a:lvl1pPr marL="0" indent="0" algn="r">
              <a:buNone/>
              <a:defRPr sz="1600" b="1">
                <a:solidFill>
                  <a:schemeClr val="accent3"/>
                </a:solidFill>
                <a:effectLst/>
              </a:defRPr>
            </a:lvl1pPr>
            <a:lvl2pPr algn="r">
              <a:buNone/>
              <a:defRPr/>
            </a:lvl2pPr>
            <a:lvl3pPr algn="r">
              <a:buNone/>
              <a:defRPr/>
            </a:lvl3pPr>
            <a:lvl4pPr algn="r">
              <a:buNone/>
              <a:defRPr/>
            </a:lvl4pPr>
            <a:lvl5pPr algn="r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5"/>
          </p:nvPr>
        </p:nvSpPr>
        <p:spPr>
          <a:xfrm>
            <a:off x="508000" y="3962400"/>
            <a:ext cx="11303000" cy="1752600"/>
          </a:xfrm>
        </p:spPr>
        <p:txBody>
          <a:bodyPr/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6"/>
          </p:nvPr>
        </p:nvSpPr>
        <p:spPr>
          <a:xfrm>
            <a:off x="508000" y="2057401"/>
            <a:ext cx="11303000" cy="182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86978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8000" y="0"/>
            <a:ext cx="10972800" cy="6397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6629400"/>
            <a:ext cx="12192000" cy="228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Rectangle 5"/>
          <p:cNvSpPr/>
          <p:nvPr userDrawn="1"/>
        </p:nvSpPr>
        <p:spPr>
          <a:xfrm>
            <a:off x="152400" y="6096000"/>
            <a:ext cx="914400" cy="533400"/>
          </a:xfrm>
          <a:prstGeom prst="rect">
            <a:avLst/>
          </a:prstGeom>
          <a:solidFill>
            <a:schemeClr val="accent2">
              <a:alpha val="69804"/>
            </a:schemeClr>
          </a:solidFill>
          <a:ln>
            <a:noFill/>
          </a:ln>
          <a:effectLst>
            <a:outerShdw blurRad="50800" dist="38100" dir="16200000" sx="101000" sy="101000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196" y="6144570"/>
            <a:ext cx="812800" cy="365125"/>
          </a:xfrm>
          <a:prstGeom prst="rect">
            <a:avLst/>
          </a:prstGeom>
          <a:effectLst/>
        </p:spPr>
        <p:txBody>
          <a:bodyPr/>
          <a:lstStyle>
            <a:lvl1pPr algn="ctr">
              <a:defRPr lang="en-US" smtClean="0"/>
            </a:lvl1pPr>
          </a:lstStyle>
          <a:p>
            <a:fld id="{77F42D85-6D6D-4ED8-A207-576450FE2C3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601768"/>
            <a:ext cx="121920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567925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8000" y="0"/>
            <a:ext cx="10972800" cy="639762"/>
          </a:xfrm>
        </p:spPr>
        <p:txBody>
          <a:bodyPr/>
          <a:lstStyle>
            <a:lvl1pPr>
              <a:defRPr sz="2800">
                <a:ln>
                  <a:noFill/>
                </a:ln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6629400"/>
            <a:ext cx="12192000" cy="228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Rectangle 5"/>
          <p:cNvSpPr/>
          <p:nvPr userDrawn="1"/>
        </p:nvSpPr>
        <p:spPr>
          <a:xfrm>
            <a:off x="152400" y="6096000"/>
            <a:ext cx="914400" cy="533400"/>
          </a:xfrm>
          <a:prstGeom prst="rect">
            <a:avLst/>
          </a:prstGeom>
          <a:solidFill>
            <a:schemeClr val="accent2">
              <a:alpha val="69804"/>
            </a:schemeClr>
          </a:solidFill>
          <a:ln>
            <a:noFill/>
          </a:ln>
          <a:effectLst>
            <a:outerShdw blurRad="50800" dist="38100" dir="16200000" sx="101000" sy="101000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196" y="6144570"/>
            <a:ext cx="812800" cy="365125"/>
          </a:xfrm>
          <a:prstGeom prst="rect">
            <a:avLst/>
          </a:prstGeom>
          <a:effectLst/>
        </p:spPr>
        <p:txBody>
          <a:bodyPr/>
          <a:lstStyle>
            <a:lvl1pPr algn="ctr">
              <a:defRPr lang="en-US" smtClean="0"/>
            </a:lvl1pPr>
          </a:lstStyle>
          <a:p>
            <a:fld id="{77F42D85-6D6D-4ED8-A207-576450FE2C3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601768"/>
            <a:ext cx="121920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0" y="685800"/>
            <a:ext cx="121920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010400" y="5486401"/>
            <a:ext cx="4673600" cy="1023294"/>
          </a:xfrm>
          <a:noFill/>
          <a:ln>
            <a:noFill/>
          </a:ln>
          <a:effectLst/>
        </p:spPr>
        <p:txBody>
          <a:bodyPr anchor="b" anchorCtr="0">
            <a:noAutofit/>
          </a:bodyPr>
          <a:lstStyle>
            <a:lvl1pPr marL="0" indent="0" algn="r">
              <a:buNone/>
              <a:defRPr sz="1600" b="1">
                <a:solidFill>
                  <a:schemeClr val="accent3"/>
                </a:solidFill>
                <a:effectLst/>
              </a:defRPr>
            </a:lvl1pPr>
            <a:lvl2pPr algn="r">
              <a:buNone/>
              <a:defRPr/>
            </a:lvl2pPr>
            <a:lvl3pPr algn="r">
              <a:buNone/>
              <a:defRPr/>
            </a:lvl3pPr>
            <a:lvl4pPr algn="r">
              <a:buNone/>
              <a:defRPr/>
            </a:lvl4pPr>
            <a:lvl5pPr algn="r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798403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6"/>
          </p:nvPr>
        </p:nvSpPr>
        <p:spPr>
          <a:xfrm>
            <a:off x="1361008" y="1143000"/>
            <a:ext cx="5877992" cy="4504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1008" y="76200"/>
            <a:ext cx="8179419" cy="838200"/>
          </a:xfrm>
        </p:spPr>
        <p:txBody>
          <a:bodyPr anchor="b">
            <a:normAutofit/>
          </a:bodyPr>
          <a:lstStyle>
            <a:lvl1pPr algn="l">
              <a:defRPr sz="2800">
                <a:ln>
                  <a:noFill/>
                </a:ln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7315200" y="5791200"/>
            <a:ext cx="4267200" cy="914400"/>
          </a:xfrm>
        </p:spPr>
        <p:txBody>
          <a:bodyPr anchor="b" anchorCtr="0">
            <a:noAutofit/>
          </a:bodyPr>
          <a:lstStyle>
            <a:lvl1pPr marL="0" indent="0" algn="r">
              <a:buNone/>
              <a:defRPr sz="1800">
                <a:solidFill>
                  <a:schemeClr val="accent6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10058400" y="0"/>
            <a:ext cx="2133600" cy="9144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95400" cy="68579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144570"/>
            <a:ext cx="812800" cy="365125"/>
          </a:xfrm>
          <a:prstGeom prst="rect">
            <a:avLst/>
          </a:prstGeom>
          <a:effectLst/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77F42D85-6D6D-4ED8-A207-576450FE2C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647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747831"/>
            <a:ext cx="12192000" cy="339129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0" y="6553200"/>
            <a:ext cx="12192000" cy="38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12192000" cy="76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Rectangle 4"/>
          <p:cNvSpPr/>
          <p:nvPr userDrawn="1"/>
        </p:nvSpPr>
        <p:spPr>
          <a:xfrm>
            <a:off x="609600" y="685800"/>
            <a:ext cx="5080000" cy="2362200"/>
          </a:xfrm>
          <a:prstGeom prst="rect">
            <a:avLst/>
          </a:prstGeom>
          <a:solidFill>
            <a:schemeClr val="accent2">
              <a:alpha val="69804"/>
            </a:schemeClr>
          </a:solidFill>
          <a:ln>
            <a:noFill/>
          </a:ln>
          <a:effectLst>
            <a:outerShdw blurRad="50800" dist="38100" dir="16200000" sx="101000" sy="101000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0" y="6432604"/>
            <a:ext cx="121920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>
          <a:xfrm>
            <a:off x="609600" y="3048000"/>
            <a:ext cx="5080000" cy="1752600"/>
          </a:xfrm>
          <a:prstGeom prst="rect">
            <a:avLst/>
          </a:prstGeom>
          <a:solidFill>
            <a:srgbClr val="FFFFFF"/>
          </a:solidFill>
          <a:ln w="3175"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800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711200" y="3273425"/>
            <a:ext cx="4673600" cy="1470025"/>
          </a:xfrm>
        </p:spPr>
        <p:txBody>
          <a:bodyPr>
            <a:noAutofit/>
          </a:bodyPr>
          <a:lstStyle>
            <a:lvl1pPr algn="l">
              <a:defRPr lang="en-US" b="1" cap="none" spc="0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711200" y="5029200"/>
            <a:ext cx="4876800" cy="1066800"/>
          </a:xfrm>
        </p:spPr>
        <p:txBody>
          <a:bodyPr>
            <a:noAutofit/>
          </a:bodyPr>
          <a:lstStyle>
            <a:lvl1pPr marL="0" indent="0" algn="l">
              <a:buNone/>
              <a:defRPr lang="en-US" b="0" cap="none" spc="0" dirty="0">
                <a:ln w="0"/>
                <a:solidFill>
                  <a:schemeClr val="accent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93228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idx="15"/>
          </p:nvPr>
        </p:nvSpPr>
        <p:spPr>
          <a:xfrm>
            <a:off x="508000" y="2057400"/>
            <a:ext cx="10515600" cy="3733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ubtitle 2"/>
          <p:cNvSpPr>
            <a:spLocks noGrp="1"/>
          </p:cNvSpPr>
          <p:nvPr userDrawn="1">
            <p:ph type="subTitle" idx="14"/>
          </p:nvPr>
        </p:nvSpPr>
        <p:spPr>
          <a:xfrm>
            <a:off x="508000" y="1524000"/>
            <a:ext cx="10972800" cy="381000"/>
          </a:xfrm>
        </p:spPr>
        <p:txBody>
          <a:bodyPr>
            <a:noAutofit/>
          </a:bodyPr>
          <a:lstStyle>
            <a:lvl1pPr marL="0" indent="0" algn="l">
              <a:buNone/>
              <a:defRPr sz="1800" b="1" cap="all" baseline="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144570"/>
            <a:ext cx="812800" cy="365125"/>
          </a:xfrm>
          <a:prstGeom prst="rect">
            <a:avLst/>
          </a:prstGeom>
          <a:effectLst/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77F42D85-6D6D-4ED8-A207-576450FE2C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010400" y="5486401"/>
            <a:ext cx="4673600" cy="1023294"/>
          </a:xfrm>
          <a:noFill/>
          <a:ln>
            <a:noFill/>
          </a:ln>
          <a:effectLst/>
        </p:spPr>
        <p:txBody>
          <a:bodyPr anchor="b" anchorCtr="0">
            <a:noAutofit/>
          </a:bodyPr>
          <a:lstStyle>
            <a:lvl1pPr marL="0" indent="0" algn="r">
              <a:buNone/>
              <a:defRPr sz="1600" b="1">
                <a:solidFill>
                  <a:schemeClr val="accent3"/>
                </a:solidFill>
                <a:effectLst/>
              </a:defRPr>
            </a:lvl1pPr>
            <a:lvl2pPr algn="r">
              <a:buNone/>
              <a:defRPr/>
            </a:lvl2pPr>
            <a:lvl3pPr algn="r">
              <a:buNone/>
              <a:defRPr/>
            </a:lvl3pPr>
            <a:lvl4pPr algn="r">
              <a:buNone/>
              <a:defRPr/>
            </a:lvl4pPr>
            <a:lvl5pPr algn="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305501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2"/>
          <p:cNvSpPr>
            <a:spLocks noGrp="1"/>
          </p:cNvSpPr>
          <p:nvPr userDrawn="1">
            <p:ph type="subTitle" idx="14"/>
          </p:nvPr>
        </p:nvSpPr>
        <p:spPr>
          <a:xfrm>
            <a:off x="508000" y="1524000"/>
            <a:ext cx="10972800" cy="381000"/>
          </a:xfrm>
        </p:spPr>
        <p:txBody>
          <a:bodyPr>
            <a:noAutofit/>
          </a:bodyPr>
          <a:lstStyle>
            <a:lvl1pPr marL="0" indent="0" algn="l">
              <a:buNone/>
              <a:defRPr sz="1800" b="1" cap="all" baseline="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144570"/>
            <a:ext cx="812800" cy="365125"/>
          </a:xfrm>
          <a:prstGeom prst="rect">
            <a:avLst/>
          </a:prstGeom>
          <a:effectLst/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77F42D85-6D6D-4ED8-A207-576450FE2C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010400" y="5486401"/>
            <a:ext cx="4673600" cy="1023294"/>
          </a:xfrm>
          <a:noFill/>
          <a:ln>
            <a:noFill/>
          </a:ln>
          <a:effectLst/>
        </p:spPr>
        <p:txBody>
          <a:bodyPr anchor="b" anchorCtr="0">
            <a:noAutofit/>
          </a:bodyPr>
          <a:lstStyle>
            <a:lvl1pPr marL="0" indent="0" algn="r">
              <a:buNone/>
              <a:defRPr sz="1600" b="1">
                <a:solidFill>
                  <a:schemeClr val="accent3"/>
                </a:solidFill>
                <a:effectLst/>
              </a:defRPr>
            </a:lvl1pPr>
            <a:lvl2pPr algn="r">
              <a:buNone/>
              <a:defRPr/>
            </a:lvl2pPr>
            <a:lvl3pPr algn="r">
              <a:buNone/>
              <a:defRPr/>
            </a:lvl3pPr>
            <a:lvl4pPr algn="r">
              <a:buNone/>
              <a:defRPr/>
            </a:lvl4pPr>
            <a:lvl5pPr algn="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>
          <a:xfrm>
            <a:off x="6019800" y="2057400"/>
            <a:ext cx="5791200" cy="3657600"/>
          </a:xfrm>
        </p:spPr>
        <p:txBody>
          <a:bodyPr/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6"/>
          </p:nvPr>
        </p:nvSpPr>
        <p:spPr>
          <a:xfrm>
            <a:off x="508000" y="2057400"/>
            <a:ext cx="5207000" cy="3733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512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406400" y="6096000"/>
            <a:ext cx="914400" cy="533400"/>
          </a:xfrm>
          <a:prstGeom prst="rect">
            <a:avLst/>
          </a:prstGeom>
          <a:solidFill>
            <a:schemeClr val="accent4">
              <a:lumMod val="25000"/>
              <a:alpha val="69804"/>
            </a:schemeClr>
          </a:solidFill>
          <a:ln>
            <a:noFill/>
          </a:ln>
          <a:effectLst>
            <a:outerShdw blurRad="50800" dist="38100" dir="16200000" sx="101000" sy="101000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8000" y="0"/>
            <a:ext cx="10972800" cy="639762"/>
          </a:xfrm>
        </p:spPr>
        <p:txBody>
          <a:bodyPr/>
          <a:lstStyle>
            <a:lvl1pPr>
              <a:defRPr lang="en-US" dirty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6629400"/>
            <a:ext cx="12192000" cy="228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6196" y="6144570"/>
            <a:ext cx="812800" cy="365125"/>
          </a:xfrm>
          <a:prstGeom prst="rect">
            <a:avLst/>
          </a:prstGeom>
          <a:effectLst/>
        </p:spPr>
        <p:txBody>
          <a:bodyPr/>
          <a:lstStyle>
            <a:lvl1pPr algn="ctr">
              <a:defRPr lang="en-US" smtClean="0"/>
            </a:lvl1pPr>
          </a:lstStyle>
          <a:p>
            <a:fld id="{77F42D85-6D6D-4ED8-A207-576450FE2C3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601768"/>
            <a:ext cx="121920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5284123"/>
            <a:ext cx="3925542" cy="1573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1716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4743450"/>
            <a:ext cx="12192000" cy="18097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0" y="6507480"/>
            <a:ext cx="121920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5398052" y="3273425"/>
            <a:ext cx="6489148" cy="1470025"/>
          </a:xfrm>
        </p:spPr>
        <p:txBody>
          <a:bodyPr>
            <a:noAutofit/>
          </a:bodyPr>
          <a:lstStyle>
            <a:lvl1pPr algn="r">
              <a:defRPr lang="en-US" b="1" cap="none" spc="0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5115914" y="5029200"/>
            <a:ext cx="6771285" cy="1066800"/>
          </a:xfrm>
        </p:spPr>
        <p:txBody>
          <a:bodyPr>
            <a:noAutofit/>
          </a:bodyPr>
          <a:lstStyle>
            <a:lvl1pPr marL="0" indent="0" algn="r">
              <a:buNone/>
              <a:defRPr lang="en-US" b="0" cap="none" spc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152400" y="6096000"/>
            <a:ext cx="914400" cy="533400"/>
          </a:xfrm>
          <a:prstGeom prst="rect">
            <a:avLst/>
          </a:prstGeom>
          <a:solidFill>
            <a:schemeClr val="accent2">
              <a:alpha val="69804"/>
            </a:schemeClr>
          </a:solidFill>
          <a:ln>
            <a:noFill/>
          </a:ln>
          <a:effectLst>
            <a:outerShdw blurRad="50800" dist="38100" dir="16200000" sx="101000" sy="101000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196" y="6144570"/>
            <a:ext cx="812800" cy="365125"/>
          </a:xfrm>
          <a:prstGeom prst="rect">
            <a:avLst/>
          </a:prstGeom>
          <a:effectLst/>
        </p:spPr>
        <p:txBody>
          <a:bodyPr/>
          <a:lstStyle>
            <a:lvl1pPr algn="ctr">
              <a:defRPr lang="en-US" smtClean="0"/>
            </a:lvl1pPr>
          </a:lstStyle>
          <a:p>
            <a:fld id="{77F42D85-6D6D-4ED8-A207-576450FE2C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6553200"/>
            <a:ext cx="12192000" cy="38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09373577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2"/>
          <p:cNvSpPr>
            <a:spLocks noGrp="1"/>
          </p:cNvSpPr>
          <p:nvPr userDrawn="1">
            <p:ph type="subTitle" idx="14"/>
          </p:nvPr>
        </p:nvSpPr>
        <p:spPr>
          <a:xfrm>
            <a:off x="508000" y="1524000"/>
            <a:ext cx="10972800" cy="381000"/>
          </a:xfrm>
        </p:spPr>
        <p:txBody>
          <a:bodyPr>
            <a:noAutofit/>
          </a:bodyPr>
          <a:lstStyle>
            <a:lvl1pPr marL="0" indent="0" algn="l">
              <a:buNone/>
              <a:defRPr sz="1800" b="1" cap="all" baseline="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144570"/>
            <a:ext cx="812800" cy="365125"/>
          </a:xfrm>
          <a:prstGeom prst="rect">
            <a:avLst/>
          </a:prstGeom>
          <a:effectLst/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77F42D85-6D6D-4ED8-A207-576450FE2C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010400" y="5486401"/>
            <a:ext cx="4673600" cy="1023294"/>
          </a:xfrm>
          <a:noFill/>
          <a:ln>
            <a:noFill/>
          </a:ln>
          <a:effectLst/>
        </p:spPr>
        <p:txBody>
          <a:bodyPr anchor="b" anchorCtr="0">
            <a:noAutofit/>
          </a:bodyPr>
          <a:lstStyle>
            <a:lvl1pPr marL="0" indent="0" algn="r">
              <a:buNone/>
              <a:defRPr sz="1600" b="1">
                <a:solidFill>
                  <a:schemeClr val="accent3"/>
                </a:solidFill>
                <a:effectLst/>
              </a:defRPr>
            </a:lvl1pPr>
            <a:lvl2pPr algn="r">
              <a:buNone/>
              <a:defRPr/>
            </a:lvl2pPr>
            <a:lvl3pPr algn="r">
              <a:buNone/>
              <a:defRPr/>
            </a:lvl3pPr>
            <a:lvl4pPr algn="r">
              <a:buNone/>
              <a:defRPr/>
            </a:lvl4pPr>
            <a:lvl5pPr algn="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5"/>
          </p:nvPr>
        </p:nvSpPr>
        <p:spPr>
          <a:xfrm>
            <a:off x="508000" y="3962400"/>
            <a:ext cx="11303000" cy="1752600"/>
          </a:xfrm>
        </p:spPr>
        <p:txBody>
          <a:bodyPr/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6"/>
          </p:nvPr>
        </p:nvSpPr>
        <p:spPr>
          <a:xfrm>
            <a:off x="508000" y="2057401"/>
            <a:ext cx="11303000" cy="1828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751445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8000" y="0"/>
            <a:ext cx="10972800" cy="6397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6629400"/>
            <a:ext cx="12192000" cy="228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Rectangle 5"/>
          <p:cNvSpPr/>
          <p:nvPr userDrawn="1"/>
        </p:nvSpPr>
        <p:spPr>
          <a:xfrm>
            <a:off x="152400" y="6096000"/>
            <a:ext cx="914400" cy="533400"/>
          </a:xfrm>
          <a:prstGeom prst="rect">
            <a:avLst/>
          </a:prstGeom>
          <a:solidFill>
            <a:schemeClr val="accent2">
              <a:alpha val="69804"/>
            </a:schemeClr>
          </a:solidFill>
          <a:ln>
            <a:noFill/>
          </a:ln>
          <a:effectLst>
            <a:outerShdw blurRad="50800" dist="38100" dir="16200000" sx="101000" sy="101000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196" y="6144570"/>
            <a:ext cx="812800" cy="365125"/>
          </a:xfrm>
          <a:prstGeom prst="rect">
            <a:avLst/>
          </a:prstGeom>
          <a:effectLst/>
        </p:spPr>
        <p:txBody>
          <a:bodyPr/>
          <a:lstStyle>
            <a:lvl1pPr algn="ctr">
              <a:defRPr lang="en-US" smtClean="0"/>
            </a:lvl1pPr>
          </a:lstStyle>
          <a:p>
            <a:fld id="{77F42D85-6D6D-4ED8-A207-576450FE2C3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601768"/>
            <a:ext cx="121920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398756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8000" y="0"/>
            <a:ext cx="10972800" cy="639762"/>
          </a:xfrm>
        </p:spPr>
        <p:txBody>
          <a:bodyPr/>
          <a:lstStyle>
            <a:lvl1pPr>
              <a:defRPr sz="2800">
                <a:ln>
                  <a:noFill/>
                </a:ln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6629400"/>
            <a:ext cx="12192000" cy="228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Rectangle 5"/>
          <p:cNvSpPr/>
          <p:nvPr userDrawn="1"/>
        </p:nvSpPr>
        <p:spPr>
          <a:xfrm>
            <a:off x="152400" y="6096000"/>
            <a:ext cx="914400" cy="533400"/>
          </a:xfrm>
          <a:prstGeom prst="rect">
            <a:avLst/>
          </a:prstGeom>
          <a:solidFill>
            <a:schemeClr val="accent2">
              <a:alpha val="69804"/>
            </a:schemeClr>
          </a:solidFill>
          <a:ln>
            <a:noFill/>
          </a:ln>
          <a:effectLst>
            <a:outerShdw blurRad="50800" dist="38100" dir="16200000" sx="101000" sy="101000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196" y="6144570"/>
            <a:ext cx="812800" cy="365125"/>
          </a:xfrm>
          <a:prstGeom prst="rect">
            <a:avLst/>
          </a:prstGeom>
          <a:effectLst/>
        </p:spPr>
        <p:txBody>
          <a:bodyPr/>
          <a:lstStyle>
            <a:lvl1pPr algn="ctr">
              <a:defRPr lang="en-US" smtClean="0"/>
            </a:lvl1pPr>
          </a:lstStyle>
          <a:p>
            <a:fld id="{77F42D85-6D6D-4ED8-A207-576450FE2C3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601768"/>
            <a:ext cx="121920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0" y="685800"/>
            <a:ext cx="121920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010400" y="5486401"/>
            <a:ext cx="4673600" cy="1023294"/>
          </a:xfrm>
          <a:noFill/>
          <a:ln>
            <a:noFill/>
          </a:ln>
          <a:effectLst/>
        </p:spPr>
        <p:txBody>
          <a:bodyPr anchor="b" anchorCtr="0">
            <a:noAutofit/>
          </a:bodyPr>
          <a:lstStyle>
            <a:lvl1pPr marL="0" indent="0" algn="r">
              <a:buNone/>
              <a:defRPr sz="1600" b="1">
                <a:solidFill>
                  <a:schemeClr val="accent3"/>
                </a:solidFill>
                <a:effectLst/>
              </a:defRPr>
            </a:lvl1pPr>
            <a:lvl2pPr algn="r">
              <a:buNone/>
              <a:defRPr/>
            </a:lvl2pPr>
            <a:lvl3pPr algn="r">
              <a:buNone/>
              <a:defRPr/>
            </a:lvl3pPr>
            <a:lvl4pPr algn="r">
              <a:buNone/>
              <a:defRPr/>
            </a:lvl4pPr>
            <a:lvl5pPr algn="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38818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508000" y="2057400"/>
            <a:ext cx="3566160" cy="3733801"/>
          </a:xfrm>
        </p:spPr>
        <p:txBody>
          <a:bodyPr/>
          <a:lstStyle>
            <a:lvl1pPr>
              <a:defRPr lang="en-US" dirty="0" smtClean="0"/>
            </a:lvl1pPr>
            <a:lvl2pPr marL="573088" indent="-174625">
              <a:buSzPct val="100000"/>
              <a:defRPr lang="en-US" dirty="0" smtClean="0"/>
            </a:lvl2pPr>
            <a:lvl3pPr>
              <a:defRPr lang="en-US" dirty="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Subtitle 2"/>
          <p:cNvSpPr>
            <a:spLocks noGrp="1"/>
          </p:cNvSpPr>
          <p:nvPr userDrawn="1">
            <p:ph type="subTitle" idx="14"/>
          </p:nvPr>
        </p:nvSpPr>
        <p:spPr>
          <a:xfrm>
            <a:off x="508000" y="1524000"/>
            <a:ext cx="10972800" cy="381000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anose="05000000000000000000" pitchFamily="2" charset="2"/>
              <a:buNone/>
              <a:defRPr lang="en-US" sz="1800" b="1" kern="1200" cap="all" baseline="0" dirty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 dirty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144570"/>
            <a:ext cx="812800" cy="365125"/>
          </a:xfrm>
          <a:prstGeom prst="rect">
            <a:avLst/>
          </a:prstGeom>
          <a:effectLst/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77F42D85-6D6D-4ED8-A207-576450FE2C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>
          <a:xfrm>
            <a:off x="4330701" y="2057400"/>
            <a:ext cx="3566160" cy="3733800"/>
          </a:xfrm>
        </p:spPr>
        <p:txBody>
          <a:bodyPr/>
          <a:lstStyle>
            <a:lvl2pPr marL="684213" indent="-285750">
              <a:defRPr lang="en-US" sz="18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marL="573088" lvl="1" indent="-17462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00000"/>
              <a:buFont typeface="Wingdings" pitchFamily="2" charset="2"/>
              <a:buChar char="§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6"/>
          </p:nvPr>
        </p:nvSpPr>
        <p:spPr>
          <a:xfrm>
            <a:off x="8153402" y="2057400"/>
            <a:ext cx="3566160" cy="3733800"/>
          </a:xfrm>
        </p:spPr>
        <p:txBody>
          <a:bodyPr/>
          <a:lstStyle>
            <a:lvl2pPr marL="684213" indent="-285750">
              <a:defRPr lang="en-US" sz="18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marL="573088" lvl="1" indent="-17462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00000"/>
              <a:buFont typeface="Wingdings" pitchFamily="2" charset="2"/>
              <a:buChar char="§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010400" y="5486401"/>
            <a:ext cx="4673600" cy="1023294"/>
          </a:xfrm>
          <a:noFill/>
          <a:ln>
            <a:noFill/>
          </a:ln>
          <a:effectLst/>
        </p:spPr>
        <p:txBody>
          <a:bodyPr anchor="b" anchorCtr="0">
            <a:noAutofit/>
          </a:bodyPr>
          <a:lstStyle>
            <a:lvl1pPr marL="0" indent="0" algn="r">
              <a:buNone/>
              <a:defRPr sz="1600" b="1">
                <a:solidFill>
                  <a:schemeClr val="accent3"/>
                </a:solidFill>
                <a:effectLst/>
              </a:defRPr>
            </a:lvl1pPr>
            <a:lvl2pPr algn="r">
              <a:buNone/>
              <a:defRPr/>
            </a:lvl2pPr>
            <a:lvl3pPr algn="r">
              <a:buNone/>
              <a:defRPr/>
            </a:lvl3pPr>
            <a:lvl4pPr algn="r">
              <a:buNone/>
              <a:defRPr/>
            </a:lvl4pPr>
            <a:lvl5pPr algn="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272277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6"/>
          </p:nvPr>
        </p:nvSpPr>
        <p:spPr>
          <a:xfrm>
            <a:off x="1361008" y="1143000"/>
            <a:ext cx="5877992" cy="450485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1008" y="76200"/>
            <a:ext cx="8179419" cy="838200"/>
          </a:xfrm>
        </p:spPr>
        <p:txBody>
          <a:bodyPr anchor="t" anchorCtr="0">
            <a:noAutofit/>
          </a:bodyPr>
          <a:lstStyle>
            <a:lvl1pPr algn="l">
              <a:defRPr sz="2800">
                <a:ln>
                  <a:noFill/>
                </a:ln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7315200" y="5791200"/>
            <a:ext cx="4267200" cy="914400"/>
          </a:xfrm>
        </p:spPr>
        <p:txBody>
          <a:bodyPr anchor="b" anchorCtr="0">
            <a:noAutofit/>
          </a:bodyPr>
          <a:lstStyle>
            <a:lvl1pPr marL="0" indent="0" algn="r">
              <a:buNone/>
              <a:defRPr sz="1800" b="1">
                <a:solidFill>
                  <a:schemeClr val="accent6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10058400" y="0"/>
            <a:ext cx="2133600" cy="9144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954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196" y="6144570"/>
            <a:ext cx="812800" cy="365125"/>
          </a:xfrm>
          <a:prstGeom prst="rect">
            <a:avLst/>
          </a:prstGeom>
          <a:effectLst/>
        </p:spPr>
        <p:txBody>
          <a:bodyPr/>
          <a:lstStyle>
            <a:lvl1pPr algn="ctr">
              <a:defRPr lang="en-US" smtClean="0"/>
            </a:lvl1pPr>
          </a:lstStyle>
          <a:p>
            <a:fld id="{77F42D85-6D6D-4ED8-A207-576450FE2C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077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6"/>
          </p:nvPr>
        </p:nvSpPr>
        <p:spPr>
          <a:xfrm>
            <a:off x="1361008" y="1143000"/>
            <a:ext cx="5877992" cy="31337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1008" y="76200"/>
            <a:ext cx="8179419" cy="838200"/>
          </a:xfrm>
        </p:spPr>
        <p:txBody>
          <a:bodyPr anchor="t" anchorCtr="0">
            <a:noAutofit/>
          </a:bodyPr>
          <a:lstStyle>
            <a:lvl1pPr algn="l">
              <a:defRPr sz="2800">
                <a:ln>
                  <a:noFill/>
                </a:ln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7315200" y="5791200"/>
            <a:ext cx="4267200" cy="914400"/>
          </a:xfrm>
        </p:spPr>
        <p:txBody>
          <a:bodyPr anchor="b" anchorCtr="0">
            <a:noAutofit/>
          </a:bodyPr>
          <a:lstStyle>
            <a:lvl1pPr marL="0" indent="0" algn="r">
              <a:buNone/>
              <a:defRPr sz="1800" b="1">
                <a:solidFill>
                  <a:schemeClr val="accent6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10058400" y="0"/>
            <a:ext cx="2133600" cy="9144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954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196" y="6144570"/>
            <a:ext cx="812800" cy="365125"/>
          </a:xfrm>
          <a:prstGeom prst="rect">
            <a:avLst/>
          </a:prstGeom>
          <a:effectLst/>
        </p:spPr>
        <p:txBody>
          <a:bodyPr/>
          <a:lstStyle>
            <a:lvl1pPr algn="ctr">
              <a:defRPr lang="en-US" smtClean="0"/>
            </a:lvl1pPr>
          </a:lstStyle>
          <a:p>
            <a:fld id="{77F42D85-6D6D-4ED8-A207-576450FE2C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7"/>
          </p:nvPr>
        </p:nvSpPr>
        <p:spPr>
          <a:xfrm>
            <a:off x="1361008" y="4419600"/>
            <a:ext cx="10373792" cy="1228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1232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lide Number Placeholder 7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21889AB-90DF-4F03-B430-F12A03ED58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7010400" y="5486401"/>
            <a:ext cx="4673600" cy="1023294"/>
          </a:xfrm>
          <a:noFill/>
          <a:ln>
            <a:noFill/>
          </a:ln>
          <a:effectLst/>
        </p:spPr>
        <p:txBody>
          <a:bodyPr anchor="b" anchorCtr="0">
            <a:noAutofit/>
          </a:bodyPr>
          <a:lstStyle>
            <a:lvl1pPr marL="0" indent="0" algn="r">
              <a:buNone/>
              <a:defRPr sz="1600" b="1">
                <a:solidFill>
                  <a:schemeClr val="accent3"/>
                </a:solidFill>
                <a:effectLst/>
              </a:defRPr>
            </a:lvl1pPr>
            <a:lvl2pPr algn="r">
              <a:buNone/>
              <a:defRPr/>
            </a:lvl2pPr>
            <a:lvl3pPr algn="r">
              <a:buNone/>
              <a:defRPr/>
            </a:lvl3pPr>
            <a:lvl4pPr algn="r">
              <a:buNone/>
              <a:defRPr/>
            </a:lvl4pPr>
            <a:lvl5pPr algn="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2967506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889AB-90DF-4F03-B430-F12A03ED58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45"/>
          <p:cNvSpPr>
            <a:spLocks noGrp="1"/>
          </p:cNvSpPr>
          <p:nvPr>
            <p:ph sz="quarter" idx="12"/>
          </p:nvPr>
        </p:nvSpPr>
        <p:spPr>
          <a:xfrm>
            <a:off x="512064" y="2397787"/>
            <a:ext cx="5384800" cy="3733800"/>
          </a:xfrm>
        </p:spPr>
        <p:txBody>
          <a:bodyPr>
            <a:normAutofit/>
          </a:bodyPr>
          <a:lstStyle>
            <a:lvl1pPr>
              <a:defRPr lang="en-US" sz="1800" dirty="0" smtClean="0"/>
            </a:lvl1pPr>
            <a:lvl2pPr>
              <a:defRPr lang="en-US" sz="1600" dirty="0" smtClean="0"/>
            </a:lvl2pPr>
            <a:lvl3pPr>
              <a:defRPr lang="en-US" sz="1400" dirty="0" smtClean="0"/>
            </a:lvl3pPr>
            <a:lvl4pPr>
              <a:defRPr lang="en-US" sz="1100" dirty="0" smtClean="0"/>
            </a:lvl4pPr>
            <a:lvl5pPr>
              <a:defRPr lang="en-US" sz="1100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45"/>
          <p:cNvSpPr>
            <a:spLocks noGrp="1"/>
          </p:cNvSpPr>
          <p:nvPr>
            <p:ph sz="quarter" idx="14"/>
          </p:nvPr>
        </p:nvSpPr>
        <p:spPr>
          <a:xfrm>
            <a:off x="6073419" y="2397788"/>
            <a:ext cx="5610157" cy="3208421"/>
          </a:xfrm>
        </p:spPr>
        <p:txBody>
          <a:bodyPr>
            <a:normAutofit/>
          </a:bodyPr>
          <a:lstStyle>
            <a:lvl1pPr>
              <a:defRPr lang="en-US" sz="1800" dirty="0" smtClean="0"/>
            </a:lvl1pPr>
            <a:lvl2pPr>
              <a:defRPr lang="en-US" sz="1600" dirty="0" smtClean="0"/>
            </a:lvl2pPr>
            <a:lvl3pPr>
              <a:defRPr lang="en-US" sz="1400" dirty="0" smtClean="0"/>
            </a:lvl3pPr>
            <a:lvl4pPr>
              <a:defRPr lang="en-US" sz="1100" dirty="0" smtClean="0"/>
            </a:lvl4pPr>
            <a:lvl5pPr>
              <a:defRPr lang="en-US" sz="1100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52600"/>
            <a:ext cx="5384800" cy="639762"/>
          </a:xfrm>
          <a:solidFill>
            <a:schemeClr val="accent3">
              <a:lumMod val="20000"/>
              <a:lumOff val="80000"/>
            </a:schemeClr>
          </a:solidFill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69355" y="1752600"/>
            <a:ext cx="5614645" cy="639762"/>
          </a:xfrm>
          <a:solidFill>
            <a:schemeClr val="accent2">
              <a:lumMod val="20000"/>
              <a:lumOff val="80000"/>
            </a:schemeClr>
          </a:solidFill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76"/>
          <p:cNvSpPr>
            <a:spLocks noGrp="1"/>
          </p:cNvSpPr>
          <p:nvPr>
            <p:ph type="body" sz="quarter" idx="13"/>
          </p:nvPr>
        </p:nvSpPr>
        <p:spPr>
          <a:xfrm>
            <a:off x="6604000" y="5943600"/>
            <a:ext cx="5080000" cy="457200"/>
          </a:xfrm>
        </p:spPr>
        <p:txBody>
          <a:bodyPr anchor="b" anchorCtr="0">
            <a:noAutofit/>
          </a:bodyPr>
          <a:lstStyle>
            <a:lvl1pPr algn="r">
              <a:spcBef>
                <a:spcPts val="600"/>
              </a:spcBef>
              <a:buNone/>
              <a:defRPr sz="1600" b="0">
                <a:solidFill>
                  <a:schemeClr val="accent2">
                    <a:lumMod val="75000"/>
                  </a:schemeClr>
                </a:solidFill>
              </a:defRPr>
            </a:lvl1pPr>
            <a:lvl2pPr algn="r">
              <a:buNone/>
              <a:defRPr sz="1100"/>
            </a:lvl2pPr>
            <a:lvl3pPr algn="r">
              <a:buNone/>
              <a:defRPr sz="1050"/>
            </a:lvl3pPr>
            <a:lvl4pPr algn="r">
              <a:buNone/>
              <a:defRPr sz="1000"/>
            </a:lvl4pPr>
            <a:lvl5pPr algn="r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764213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43" r="11737"/>
          <a:stretch/>
        </p:blipFill>
        <p:spPr>
          <a:xfrm>
            <a:off x="0" y="762000"/>
            <a:ext cx="12192000" cy="3399322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6477000"/>
            <a:ext cx="12192000" cy="381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0" y="6432604"/>
            <a:ext cx="121920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 userDrawn="1"/>
        </p:nvSpPr>
        <p:spPr>
          <a:xfrm>
            <a:off x="0" y="0"/>
            <a:ext cx="12192000" cy="76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Rectangle 4"/>
          <p:cNvSpPr/>
          <p:nvPr userDrawn="1"/>
        </p:nvSpPr>
        <p:spPr>
          <a:xfrm>
            <a:off x="609600" y="685800"/>
            <a:ext cx="5080000" cy="2362200"/>
          </a:xfrm>
          <a:prstGeom prst="rect">
            <a:avLst/>
          </a:prstGeom>
          <a:solidFill>
            <a:schemeClr val="accent4">
              <a:lumMod val="25000"/>
              <a:alpha val="69804"/>
            </a:schemeClr>
          </a:solidFill>
          <a:ln>
            <a:noFill/>
          </a:ln>
          <a:effectLst>
            <a:outerShdw blurRad="50800" dist="38100" dir="16200000" sx="101000" sy="101000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10"/>
          <p:cNvSpPr/>
          <p:nvPr userDrawn="1"/>
        </p:nvSpPr>
        <p:spPr>
          <a:xfrm>
            <a:off x="609600" y="3048000"/>
            <a:ext cx="5080000" cy="17526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800"/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711200" y="3273425"/>
            <a:ext cx="4673600" cy="1470025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l">
              <a:defRPr sz="3600" b="1" cap="small" spc="0" baseline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711200" y="5029200"/>
            <a:ext cx="4876800" cy="1066800"/>
          </a:xfrm>
        </p:spPr>
        <p:txBody>
          <a:bodyPr>
            <a:normAutofit/>
          </a:bodyPr>
          <a:lstStyle>
            <a:lvl1pPr marL="0" indent="0" algn="l">
              <a:buNone/>
              <a:defRPr sz="1800" b="1" cap="none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21676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4620363" y="457201"/>
            <a:ext cx="7571637" cy="64007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609600"/>
            <a:ext cx="4011084" cy="825500"/>
          </a:xfrm>
        </p:spPr>
        <p:txBody>
          <a:bodyPr anchor="b"/>
          <a:lstStyle>
            <a:lvl1pPr algn="l">
              <a:defRPr lang="en-US" dirty="0"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1533" y="609600"/>
            <a:ext cx="6815667" cy="533400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1" y="1435102"/>
            <a:ext cx="4011084" cy="38226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7315200" y="5791200"/>
            <a:ext cx="4267200" cy="914400"/>
          </a:xfrm>
        </p:spPr>
        <p:txBody>
          <a:bodyPr anchor="b" anchorCtr="0">
            <a:no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4620363" y="0"/>
            <a:ext cx="7571637" cy="381000"/>
          </a:xfrm>
          <a:prstGeom prst="rect">
            <a:avLst/>
          </a:prstGeom>
          <a:solidFill>
            <a:srgbClr val="00AD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/>
          <p:cNvSpPr/>
          <p:nvPr userDrawn="1"/>
        </p:nvSpPr>
        <p:spPr>
          <a:xfrm>
            <a:off x="0" y="5303520"/>
            <a:ext cx="4548147" cy="15544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381193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747831"/>
            <a:ext cx="12192000" cy="339129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0" y="6553200"/>
            <a:ext cx="12192000" cy="38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12192000" cy="76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Rectangle 4"/>
          <p:cNvSpPr/>
          <p:nvPr userDrawn="1"/>
        </p:nvSpPr>
        <p:spPr>
          <a:xfrm>
            <a:off x="609600" y="685800"/>
            <a:ext cx="5080000" cy="2362200"/>
          </a:xfrm>
          <a:prstGeom prst="rect">
            <a:avLst/>
          </a:prstGeom>
          <a:solidFill>
            <a:schemeClr val="accent2">
              <a:alpha val="69804"/>
            </a:schemeClr>
          </a:solidFill>
          <a:ln>
            <a:noFill/>
          </a:ln>
          <a:effectLst>
            <a:outerShdw blurRad="50800" dist="38100" dir="16200000" sx="101000" sy="101000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0" y="6432604"/>
            <a:ext cx="121920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>
          <a:xfrm>
            <a:off x="609600" y="3048000"/>
            <a:ext cx="5080000" cy="1752600"/>
          </a:xfrm>
          <a:prstGeom prst="rect">
            <a:avLst/>
          </a:prstGeom>
          <a:solidFill>
            <a:srgbClr val="FFFFFF"/>
          </a:solidFill>
          <a:ln w="3175"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800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711200" y="3273425"/>
            <a:ext cx="4673600" cy="1470025"/>
          </a:xfrm>
        </p:spPr>
        <p:txBody>
          <a:bodyPr>
            <a:noAutofit/>
          </a:bodyPr>
          <a:lstStyle>
            <a:lvl1pPr algn="l">
              <a:defRPr lang="en-US" b="1" cap="none" spc="0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711200" y="5029200"/>
            <a:ext cx="4876800" cy="1066800"/>
          </a:xfrm>
        </p:spPr>
        <p:txBody>
          <a:bodyPr>
            <a:noAutofit/>
          </a:bodyPr>
          <a:lstStyle>
            <a:lvl1pPr marL="0" indent="0" algn="l">
              <a:buNone/>
              <a:defRPr lang="en-US" b="0" cap="none" spc="0" dirty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19007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idx="15"/>
          </p:nvPr>
        </p:nvSpPr>
        <p:spPr>
          <a:xfrm>
            <a:off x="508000" y="2057400"/>
            <a:ext cx="10515600" cy="3733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ubtitle 2"/>
          <p:cNvSpPr>
            <a:spLocks noGrp="1"/>
          </p:cNvSpPr>
          <p:nvPr userDrawn="1">
            <p:ph type="subTitle" idx="14"/>
          </p:nvPr>
        </p:nvSpPr>
        <p:spPr>
          <a:xfrm>
            <a:off x="508000" y="1524000"/>
            <a:ext cx="10972800" cy="381000"/>
          </a:xfrm>
        </p:spPr>
        <p:txBody>
          <a:bodyPr>
            <a:noAutofit/>
          </a:bodyPr>
          <a:lstStyle>
            <a:lvl1pPr marL="0" indent="0" algn="l">
              <a:buNone/>
              <a:defRPr sz="1800" b="1" cap="all" baseline="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144570"/>
            <a:ext cx="812800" cy="365125"/>
          </a:xfrm>
          <a:prstGeom prst="rect">
            <a:avLst/>
          </a:prstGeom>
          <a:effectLst/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77F42D85-6D6D-4ED8-A207-576450FE2C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010400" y="5486401"/>
            <a:ext cx="4673600" cy="1023294"/>
          </a:xfrm>
          <a:noFill/>
          <a:ln>
            <a:noFill/>
          </a:ln>
          <a:effectLst/>
        </p:spPr>
        <p:txBody>
          <a:bodyPr anchor="b" anchorCtr="0">
            <a:noAutofit/>
          </a:bodyPr>
          <a:lstStyle>
            <a:lvl1pPr marL="0" indent="0" algn="r">
              <a:buNone/>
              <a:defRPr sz="1600" b="1">
                <a:solidFill>
                  <a:schemeClr val="accent3"/>
                </a:solidFill>
                <a:effectLst/>
              </a:defRPr>
            </a:lvl1pPr>
            <a:lvl2pPr algn="r">
              <a:buNone/>
              <a:defRPr/>
            </a:lvl2pPr>
            <a:lvl3pPr algn="r">
              <a:buNone/>
              <a:defRPr/>
            </a:lvl3pPr>
            <a:lvl4pPr algn="r">
              <a:buNone/>
              <a:defRPr/>
            </a:lvl4pPr>
            <a:lvl5pPr algn="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0267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5" Type="http://schemas.openxmlformats.org/officeDocument/2006/relationships/slideLayout" Target="../slideLayouts/slideLayout42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43" t="36872" r="11737" b="49901"/>
          <a:stretch/>
        </p:blipFill>
        <p:spPr>
          <a:xfrm>
            <a:off x="0" y="6172200"/>
            <a:ext cx="12192000" cy="44962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629400"/>
            <a:ext cx="12192000" cy="228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Rectangle 13"/>
          <p:cNvSpPr/>
          <p:nvPr userDrawn="1"/>
        </p:nvSpPr>
        <p:spPr>
          <a:xfrm>
            <a:off x="152400" y="6096000"/>
            <a:ext cx="914400" cy="533400"/>
          </a:xfrm>
          <a:prstGeom prst="rect">
            <a:avLst/>
          </a:prstGeom>
          <a:solidFill>
            <a:schemeClr val="accent4">
              <a:lumMod val="25000"/>
              <a:alpha val="69804"/>
            </a:schemeClr>
          </a:solidFill>
          <a:ln>
            <a:noFill/>
          </a:ln>
          <a:effectLst>
            <a:outerShdw blurRad="50800" dist="38100" dir="16200000" sx="101000" sy="101000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196" y="6144570"/>
            <a:ext cx="812800" cy="365125"/>
          </a:xfrm>
          <a:prstGeom prst="rect">
            <a:avLst/>
          </a:prstGeom>
          <a:effectLst/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77F42D85-6D6D-4ED8-A207-576450FE2C3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6601768"/>
            <a:ext cx="121920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35000" y="166504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21928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70" r:id="rId7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lang="en-US" sz="3000" b="1" kern="1200" dirty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341313" indent="-341313" algn="l" defTabSz="9144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o"/>
        <a:defRPr lang="en-US" sz="20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Font typeface="Wingdings" panose="05000000000000000000" pitchFamily="2" charset="2"/>
        <a:buChar char="§"/>
        <a:defRPr lang="en-US" sz="1800" kern="1200" dirty="0" smtClean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629400"/>
            <a:ext cx="12192000" cy="228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Rectangle 3"/>
          <p:cNvSpPr/>
          <p:nvPr userDrawn="1"/>
        </p:nvSpPr>
        <p:spPr>
          <a:xfrm>
            <a:off x="0" y="239486"/>
            <a:ext cx="12192000" cy="1676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Rectangle 6"/>
          <p:cNvSpPr/>
          <p:nvPr userDrawn="1"/>
        </p:nvSpPr>
        <p:spPr>
          <a:xfrm>
            <a:off x="9144000" y="0"/>
            <a:ext cx="2844800" cy="1915886"/>
          </a:xfrm>
          <a:prstGeom prst="rect">
            <a:avLst/>
          </a:prstGeom>
          <a:solidFill>
            <a:schemeClr val="accent2">
              <a:alpha val="69804"/>
            </a:schemeClr>
          </a:solidFill>
          <a:ln>
            <a:noFill/>
          </a:ln>
          <a:effectLst>
            <a:outerShdw blurRad="50800" dist="38100" dir="16200000" sx="101000" sy="101000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0" y="838200"/>
            <a:ext cx="8432800" cy="639762"/>
          </a:xfrm>
          <a:prstGeom prst="rect">
            <a:avLst/>
          </a:prstGeom>
          <a:effectLst/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2057400"/>
            <a:ext cx="10972800" cy="37338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152400" y="6096000"/>
            <a:ext cx="914400" cy="533400"/>
          </a:xfrm>
          <a:prstGeom prst="rect">
            <a:avLst/>
          </a:prstGeom>
          <a:solidFill>
            <a:schemeClr val="accent2">
              <a:alpha val="69804"/>
            </a:schemeClr>
          </a:solidFill>
          <a:ln>
            <a:noFill/>
          </a:ln>
          <a:effectLst>
            <a:outerShdw blurRad="50800" dist="38100" dir="16200000" sx="101000" sy="101000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196" y="6144570"/>
            <a:ext cx="812800" cy="365125"/>
          </a:xfrm>
          <a:prstGeom prst="rect">
            <a:avLst/>
          </a:prstGeom>
          <a:effectLst/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77F42D85-6D6D-4ED8-A207-576450FE2C3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6601768"/>
            <a:ext cx="121920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1646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73" r:id="rId3"/>
    <p:sldLayoutId id="2147483805" r:id="rId4"/>
    <p:sldLayoutId id="2147483808" r:id="rId5"/>
    <p:sldLayoutId id="2147483755" r:id="rId6"/>
    <p:sldLayoutId id="2147483749" r:id="rId7"/>
    <p:sldLayoutId id="2147483788" r:id="rId8"/>
    <p:sldLayoutId id="2147483817" r:id="rId9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lang="en-US" sz="3200" b="1" kern="1200" cap="none" spc="-100" baseline="0" dirty="0">
          <a:ln>
            <a:noFill/>
          </a:ln>
          <a:solidFill>
            <a:schemeClr val="bg1"/>
          </a:solidFill>
          <a:effectLst/>
          <a:latin typeface="Calibri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6"/>
        </a:buClr>
        <a:buFont typeface="Wingdings" panose="05000000000000000000" pitchFamily="2" charset="2"/>
        <a:buChar char="p"/>
        <a:defRPr lang="en-US" sz="20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SzPct val="100000"/>
        <a:buFont typeface="Wingdings" pitchFamily="2" charset="2"/>
        <a:buChar char="§"/>
        <a:defRPr lang="en-US" sz="1800" kern="1200" dirty="0" smtClean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16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lang="en-US" sz="14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629400"/>
            <a:ext cx="12192000" cy="228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Rectangle 3"/>
          <p:cNvSpPr/>
          <p:nvPr userDrawn="1"/>
        </p:nvSpPr>
        <p:spPr>
          <a:xfrm>
            <a:off x="0" y="239486"/>
            <a:ext cx="12192000" cy="1676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Rectangle 6"/>
          <p:cNvSpPr/>
          <p:nvPr userDrawn="1"/>
        </p:nvSpPr>
        <p:spPr>
          <a:xfrm>
            <a:off x="9144000" y="0"/>
            <a:ext cx="2844800" cy="1915886"/>
          </a:xfrm>
          <a:prstGeom prst="rect">
            <a:avLst/>
          </a:prstGeom>
          <a:solidFill>
            <a:schemeClr val="accent2">
              <a:alpha val="69804"/>
            </a:schemeClr>
          </a:solidFill>
          <a:ln>
            <a:noFill/>
          </a:ln>
          <a:effectLst>
            <a:outerShdw blurRad="50800" dist="38100" dir="16200000" sx="101000" sy="101000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0" y="838200"/>
            <a:ext cx="8432800" cy="639762"/>
          </a:xfrm>
          <a:prstGeom prst="rect">
            <a:avLst/>
          </a:prstGeom>
          <a:effectLst/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2057400"/>
            <a:ext cx="10972800" cy="37338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152400" y="6096000"/>
            <a:ext cx="914400" cy="533400"/>
          </a:xfrm>
          <a:prstGeom prst="rect">
            <a:avLst/>
          </a:prstGeom>
          <a:solidFill>
            <a:schemeClr val="accent2">
              <a:alpha val="69804"/>
            </a:schemeClr>
          </a:solidFill>
          <a:ln>
            <a:noFill/>
          </a:ln>
          <a:effectLst>
            <a:outerShdw blurRad="50800" dist="38100" dir="16200000" sx="101000" sy="101000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196" y="6144570"/>
            <a:ext cx="812800" cy="365125"/>
          </a:xfrm>
          <a:prstGeom prst="rect">
            <a:avLst/>
          </a:prstGeom>
          <a:effectLst/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77F42D85-6D6D-4ED8-A207-576450FE2C3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6601768"/>
            <a:ext cx="121920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7097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809" r:id="rId4"/>
    <p:sldLayoutId id="2147483793" r:id="rId5"/>
    <p:sldLayoutId id="2147483794" r:id="rId6"/>
    <p:sldLayoutId id="2147483795" r:id="rId7"/>
    <p:sldLayoutId id="2147483816" r:id="rId8"/>
    <p:sldLayoutId id="2147483796" r:id="rId9"/>
    <p:sldLayoutId id="2147483873" r:id="rId10"/>
    <p:sldLayoutId id="2147483813" r:id="rId11"/>
    <p:sldLayoutId id="2147483814" r:id="rId1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lang="en-US" sz="3200" b="1" kern="1200" cap="none" spc="-100" baseline="0" dirty="0">
          <a:ln>
            <a:noFill/>
          </a:ln>
          <a:solidFill>
            <a:schemeClr val="bg1"/>
          </a:solidFill>
          <a:effectLst/>
          <a:latin typeface="Calibri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6"/>
        </a:buClr>
        <a:buFont typeface="Wingdings" panose="05000000000000000000" pitchFamily="2" charset="2"/>
        <a:buChar char="p"/>
        <a:defRPr lang="en-US" sz="20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SzPct val="100000"/>
        <a:buFont typeface="Wingdings" pitchFamily="2" charset="2"/>
        <a:buChar char="§"/>
        <a:defRPr lang="en-US" sz="1800" kern="1200" dirty="0" smtClean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16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lang="en-US" sz="14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629400"/>
            <a:ext cx="12192000" cy="228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Rectangle 3"/>
          <p:cNvSpPr/>
          <p:nvPr userDrawn="1"/>
        </p:nvSpPr>
        <p:spPr>
          <a:xfrm>
            <a:off x="0" y="239486"/>
            <a:ext cx="12192000" cy="1676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Rectangle 6"/>
          <p:cNvSpPr/>
          <p:nvPr userDrawn="1"/>
        </p:nvSpPr>
        <p:spPr>
          <a:xfrm>
            <a:off x="9144000" y="0"/>
            <a:ext cx="2844800" cy="1915886"/>
          </a:xfrm>
          <a:prstGeom prst="rect">
            <a:avLst/>
          </a:prstGeom>
          <a:solidFill>
            <a:schemeClr val="accent2">
              <a:alpha val="69804"/>
            </a:schemeClr>
          </a:solidFill>
          <a:ln>
            <a:noFill/>
          </a:ln>
          <a:effectLst>
            <a:outerShdw blurRad="50800" dist="38100" dir="16200000" sx="101000" sy="101000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0" y="838200"/>
            <a:ext cx="8432800" cy="639762"/>
          </a:xfrm>
          <a:prstGeom prst="rect">
            <a:avLst/>
          </a:prstGeom>
          <a:effectLst/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2057400"/>
            <a:ext cx="10972800" cy="37338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152400" y="6096000"/>
            <a:ext cx="914400" cy="533400"/>
          </a:xfrm>
          <a:prstGeom prst="rect">
            <a:avLst/>
          </a:prstGeom>
          <a:solidFill>
            <a:schemeClr val="accent2">
              <a:alpha val="69804"/>
            </a:schemeClr>
          </a:solidFill>
          <a:ln>
            <a:noFill/>
          </a:ln>
          <a:effectLst>
            <a:outerShdw blurRad="50800" dist="38100" dir="16200000" sx="101000" sy="101000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196" y="6144570"/>
            <a:ext cx="812800" cy="365125"/>
          </a:xfrm>
          <a:prstGeom prst="rect">
            <a:avLst/>
          </a:prstGeom>
          <a:effectLst/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77F42D85-6D6D-4ED8-A207-576450FE2C3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6601768"/>
            <a:ext cx="121920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3327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10" r:id="rId4"/>
    <p:sldLayoutId id="2147483801" r:id="rId5"/>
    <p:sldLayoutId id="2147483802" r:id="rId6"/>
    <p:sldLayoutId id="2147483803" r:id="rId7"/>
    <p:sldLayoutId id="2147483804" r:id="rId8"/>
    <p:sldLayoutId id="2147483815" r:id="rId9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lang="en-US" sz="3200" b="1" kern="1200" cap="none" spc="-100" baseline="0" dirty="0">
          <a:ln>
            <a:noFill/>
          </a:ln>
          <a:solidFill>
            <a:schemeClr val="bg1"/>
          </a:solidFill>
          <a:effectLst/>
          <a:latin typeface="Calibri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5"/>
        </a:buClr>
        <a:buFont typeface="Wingdings" panose="05000000000000000000" pitchFamily="2" charset="2"/>
        <a:buChar char="p"/>
        <a:defRPr lang="en-US" sz="20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SzPct val="100000"/>
        <a:buFont typeface="Wingdings" pitchFamily="2" charset="2"/>
        <a:buChar char="§"/>
        <a:defRPr lang="en-US" sz="1800" kern="1200" dirty="0" smtClean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16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lang="en-US" sz="14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629400"/>
            <a:ext cx="12192000" cy="228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Rectangle 3"/>
          <p:cNvSpPr/>
          <p:nvPr/>
        </p:nvSpPr>
        <p:spPr>
          <a:xfrm>
            <a:off x="0" y="239486"/>
            <a:ext cx="12192000" cy="1676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Rectangle 6"/>
          <p:cNvSpPr/>
          <p:nvPr/>
        </p:nvSpPr>
        <p:spPr>
          <a:xfrm>
            <a:off x="9144000" y="0"/>
            <a:ext cx="2844800" cy="1915886"/>
          </a:xfrm>
          <a:prstGeom prst="rect">
            <a:avLst/>
          </a:prstGeom>
          <a:solidFill>
            <a:schemeClr val="accent2">
              <a:alpha val="69804"/>
            </a:schemeClr>
          </a:solidFill>
          <a:ln>
            <a:noFill/>
          </a:ln>
          <a:effectLst>
            <a:outerShdw blurRad="50800" dist="38100" dir="16200000" sx="101000" sy="101000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0" y="838200"/>
            <a:ext cx="8432800" cy="639762"/>
          </a:xfrm>
          <a:prstGeom prst="rect">
            <a:avLst/>
          </a:prstGeom>
          <a:effectLst/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2057400"/>
            <a:ext cx="10972800" cy="37338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152400" y="6096000"/>
            <a:ext cx="914400" cy="533400"/>
          </a:xfrm>
          <a:prstGeom prst="rect">
            <a:avLst/>
          </a:prstGeom>
          <a:solidFill>
            <a:schemeClr val="accent2">
              <a:alpha val="69804"/>
            </a:schemeClr>
          </a:solidFill>
          <a:ln>
            <a:noFill/>
          </a:ln>
          <a:effectLst>
            <a:outerShdw blurRad="50800" dist="38100" dir="16200000" sx="101000" sy="101000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196" y="6144570"/>
            <a:ext cx="812800" cy="365125"/>
          </a:xfrm>
          <a:prstGeom prst="rect">
            <a:avLst/>
          </a:prstGeom>
          <a:effectLst/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77F42D85-6D6D-4ED8-A207-576450FE2C3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601768"/>
            <a:ext cx="121920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4156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71" r:id="rId5"/>
    <p:sldLayoutId id="2147483835" r:id="rId6"/>
    <p:sldLayoutId id="2147483836" r:id="rId7"/>
    <p:sldLayoutId id="2147483837" r:id="rId8"/>
    <p:sldLayoutId id="2147483838" r:id="rId9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lang="en-US" sz="3200" b="1" kern="1200" cap="none" spc="-100" baseline="0" dirty="0">
          <a:ln>
            <a:noFill/>
          </a:ln>
          <a:solidFill>
            <a:schemeClr val="bg1"/>
          </a:solidFill>
          <a:effectLst/>
          <a:latin typeface="Calibri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6"/>
        </a:buClr>
        <a:buFont typeface="Wingdings" panose="05000000000000000000" pitchFamily="2" charset="2"/>
        <a:buChar char="p"/>
        <a:defRPr lang="en-US" sz="20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SzPct val="100000"/>
        <a:buFont typeface="Wingdings" pitchFamily="2" charset="2"/>
        <a:buChar char="§"/>
        <a:defRPr lang="en-US" sz="1800" kern="1200" dirty="0" smtClean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16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lang="en-US" sz="14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629400"/>
            <a:ext cx="12192000" cy="228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Rectangle 3"/>
          <p:cNvSpPr/>
          <p:nvPr userDrawn="1"/>
        </p:nvSpPr>
        <p:spPr>
          <a:xfrm>
            <a:off x="0" y="239486"/>
            <a:ext cx="12192000" cy="1676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Rectangle 6"/>
          <p:cNvSpPr/>
          <p:nvPr userDrawn="1"/>
        </p:nvSpPr>
        <p:spPr>
          <a:xfrm>
            <a:off x="9144000" y="0"/>
            <a:ext cx="2844800" cy="1915886"/>
          </a:xfrm>
          <a:prstGeom prst="rect">
            <a:avLst/>
          </a:prstGeom>
          <a:solidFill>
            <a:schemeClr val="accent2">
              <a:alpha val="69804"/>
            </a:schemeClr>
          </a:solidFill>
          <a:ln>
            <a:noFill/>
          </a:ln>
          <a:effectLst>
            <a:outerShdw blurRad="50800" dist="38100" dir="16200000" sx="101000" sy="101000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0" y="838200"/>
            <a:ext cx="8432800" cy="639762"/>
          </a:xfrm>
          <a:prstGeom prst="rect">
            <a:avLst/>
          </a:prstGeom>
          <a:effectLst/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2057400"/>
            <a:ext cx="10972800" cy="37338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152400" y="6096000"/>
            <a:ext cx="914400" cy="533400"/>
          </a:xfrm>
          <a:prstGeom prst="rect">
            <a:avLst/>
          </a:prstGeom>
          <a:solidFill>
            <a:schemeClr val="accent5">
              <a:alpha val="69804"/>
            </a:schemeClr>
          </a:solidFill>
          <a:ln>
            <a:noFill/>
          </a:ln>
          <a:effectLst>
            <a:outerShdw blurRad="50800" dist="38100" dir="16200000" sx="101000" sy="101000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196" y="6144570"/>
            <a:ext cx="812800" cy="365125"/>
          </a:xfrm>
          <a:prstGeom prst="rect">
            <a:avLst/>
          </a:prstGeom>
          <a:effectLst/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77F42D85-6D6D-4ED8-A207-576450FE2C3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6601768"/>
            <a:ext cx="121920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898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  <p:sldLayoutId id="2147483885" r:id="rId11"/>
    <p:sldLayoutId id="2147483886" r:id="rId1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lang="en-US" sz="3200" b="1" kern="1200" cap="none" spc="-100" baseline="0" dirty="0">
          <a:ln>
            <a:noFill/>
          </a:ln>
          <a:solidFill>
            <a:schemeClr val="bg1"/>
          </a:solidFill>
          <a:effectLst/>
          <a:latin typeface="Calibri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5"/>
        </a:buClr>
        <a:buFont typeface="Wingdings" panose="05000000000000000000" pitchFamily="2" charset="2"/>
        <a:buChar char="p"/>
        <a:defRPr lang="en-US" sz="20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SzPct val="100000"/>
        <a:buFont typeface="Wingdings" pitchFamily="2" charset="2"/>
        <a:buChar char="§"/>
        <a:defRPr lang="en-US" sz="1800" kern="1200" dirty="0" smtClean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16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lang="en-US" sz="14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3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hyperlink" Target="https://www.cuanswers.com/resources/kitchen/" TargetMode="Externa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4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1066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304800" y="293914"/>
            <a:ext cx="6248400" cy="609600"/>
          </a:xfrm>
        </p:spPr>
        <p:txBody>
          <a:bodyPr/>
          <a:lstStyle/>
          <a:p>
            <a:r>
              <a:rPr lang="en-US" dirty="0"/>
              <a:t>A New Way to Get Around in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455" y="76200"/>
            <a:ext cx="2336391" cy="9715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48000"/>
            <a:ext cx="5867400" cy="36920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21086576">
            <a:off x="1620643" y="3820443"/>
            <a:ext cx="320690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COMING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20997122">
            <a:off x="1088348" y="4741052"/>
            <a:ext cx="473937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MARCH 2017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067800" y="6626423"/>
            <a:ext cx="2971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</a:rPr>
              <a:t>Revised: January 27, 2017</a:t>
            </a:r>
          </a:p>
        </p:txBody>
      </p:sp>
    </p:spTree>
    <p:extLst>
      <p:ext uri="{BB962C8B-B14F-4D97-AF65-F5344CB8AC3E}">
        <p14:creationId xmlns:p14="http://schemas.microsoft.com/office/powerpoint/2010/main" val="608098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5"/>
          </p:nvPr>
        </p:nvSpPr>
        <p:spPr>
          <a:xfrm>
            <a:off x="508000" y="2057400"/>
            <a:ext cx="2997200" cy="3733801"/>
          </a:xfrm>
        </p:spPr>
        <p:txBody>
          <a:bodyPr/>
          <a:lstStyle/>
          <a:p>
            <a:r>
              <a:rPr lang="en-US" dirty="0"/>
              <a:t>Flexible interface with an “it’s me” approach – organize your tools the way you like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8000" y="838200"/>
            <a:ext cx="3073400" cy="990600"/>
          </a:xfrm>
        </p:spPr>
        <p:txBody>
          <a:bodyPr/>
          <a:lstStyle/>
          <a:p>
            <a:r>
              <a:rPr lang="en-US" dirty="0"/>
              <a:t>A new way to navigate to CU*BASE tools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F42D85-6D6D-4ED8-A207-576450FE2C32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799" y="657717"/>
            <a:ext cx="8010179" cy="57916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Explosion 1 7"/>
          <p:cNvSpPr/>
          <p:nvPr/>
        </p:nvSpPr>
        <p:spPr>
          <a:xfrm>
            <a:off x="9448800" y="-19538"/>
            <a:ext cx="2057400" cy="1143000"/>
          </a:xfrm>
          <a:prstGeom prst="irregularSeal1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Coming in March!</a:t>
            </a:r>
          </a:p>
        </p:txBody>
      </p:sp>
      <p:sp>
        <p:nvSpPr>
          <p:cNvPr id="12" name="Cloud Callout 11"/>
          <p:cNvSpPr/>
          <p:nvPr/>
        </p:nvSpPr>
        <p:spPr>
          <a:xfrm>
            <a:off x="7391400" y="1676400"/>
            <a:ext cx="1996367" cy="2014597"/>
          </a:xfrm>
          <a:prstGeom prst="cloudCallout">
            <a:avLst>
              <a:gd name="adj1" fmla="val 77333"/>
              <a:gd name="adj2" fmla="val 2014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1600" dirty="0"/>
              <a:t>Flag your favorites and make your own custom “menu”</a:t>
            </a:r>
          </a:p>
        </p:txBody>
      </p:sp>
    </p:spTree>
    <p:extLst>
      <p:ext uri="{BB962C8B-B14F-4D97-AF65-F5344CB8AC3E}">
        <p14:creationId xmlns:p14="http://schemas.microsoft.com/office/powerpoint/2010/main" val="1949284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5"/>
          </p:nvPr>
        </p:nvSpPr>
        <p:spPr>
          <a:xfrm>
            <a:off x="508000" y="2057400"/>
            <a:ext cx="2997200" cy="3733801"/>
          </a:xfrm>
        </p:spPr>
        <p:txBody>
          <a:bodyPr/>
          <a:lstStyle/>
          <a:p>
            <a:r>
              <a:rPr lang="en-US" dirty="0"/>
              <a:t>Flexible interface with an “it’s me” approach – organize your tools the way you like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8000" y="838200"/>
            <a:ext cx="3073400" cy="990600"/>
          </a:xfrm>
        </p:spPr>
        <p:txBody>
          <a:bodyPr/>
          <a:lstStyle/>
          <a:p>
            <a:r>
              <a:rPr lang="en-US" dirty="0"/>
              <a:t>A new way to navigate to CU*BASE tools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F42D85-6D6D-4ED8-A207-576450FE2C32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799" y="657717"/>
            <a:ext cx="8010179" cy="57916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Explosion 1 7"/>
          <p:cNvSpPr/>
          <p:nvPr/>
        </p:nvSpPr>
        <p:spPr>
          <a:xfrm>
            <a:off x="9448800" y="-19538"/>
            <a:ext cx="2057400" cy="1143000"/>
          </a:xfrm>
          <a:prstGeom prst="irregularSeal1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Coming in March!</a:t>
            </a:r>
          </a:p>
        </p:txBody>
      </p:sp>
      <p:sp>
        <p:nvSpPr>
          <p:cNvPr id="3" name="Rectangle 2"/>
          <p:cNvSpPr/>
          <p:nvPr/>
        </p:nvSpPr>
        <p:spPr>
          <a:xfrm>
            <a:off x="5537200" y="1582444"/>
            <a:ext cx="1066800" cy="228600"/>
          </a:xfrm>
          <a:prstGeom prst="rect">
            <a:avLst/>
          </a:prstGeom>
          <a:noFill/>
          <a:ln w="28575"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708400" y="2362200"/>
            <a:ext cx="1066800" cy="1524000"/>
          </a:xfrm>
          <a:prstGeom prst="rect">
            <a:avLst/>
          </a:prstGeom>
          <a:noFill/>
          <a:ln w="28575"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185400" y="1295400"/>
            <a:ext cx="1600200" cy="457199"/>
          </a:xfrm>
          <a:prstGeom prst="rect">
            <a:avLst/>
          </a:prstGeom>
          <a:noFill/>
          <a:ln w="28575"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759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5"/>
          </p:nvPr>
        </p:nvSpPr>
        <p:spPr>
          <a:xfrm>
            <a:off x="508000" y="2057400"/>
            <a:ext cx="2997200" cy="3733801"/>
          </a:xfrm>
        </p:spPr>
        <p:txBody>
          <a:bodyPr/>
          <a:lstStyle/>
          <a:p>
            <a:r>
              <a:rPr lang="en-US" dirty="0"/>
              <a:t>Search by key word</a:t>
            </a:r>
          </a:p>
          <a:p>
            <a:pPr marL="0" indent="0">
              <a:buNone/>
            </a:pPr>
            <a:r>
              <a:rPr lang="en-US" dirty="0"/>
              <a:t>OR</a:t>
            </a:r>
          </a:p>
          <a:p>
            <a:r>
              <a:rPr lang="en-US" dirty="0"/>
              <a:t>Filter by </a:t>
            </a:r>
            <a:br>
              <a:rPr lang="en-US" dirty="0"/>
            </a:br>
            <a:r>
              <a:rPr lang="en-US" dirty="0"/>
              <a:t>Category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8000" y="838200"/>
            <a:ext cx="3073400" cy="990600"/>
          </a:xfrm>
        </p:spPr>
        <p:txBody>
          <a:bodyPr/>
          <a:lstStyle/>
          <a:p>
            <a:r>
              <a:rPr lang="en-US" dirty="0"/>
              <a:t>A new way to </a:t>
            </a:r>
            <a:br>
              <a:rPr lang="en-US" dirty="0"/>
            </a:br>
            <a:r>
              <a:rPr lang="en-US" dirty="0"/>
              <a:t>find what you need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F42D85-6D6D-4ED8-A207-576450FE2C32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799" y="657717"/>
            <a:ext cx="8010178" cy="57916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Explosion 1 7"/>
          <p:cNvSpPr/>
          <p:nvPr/>
        </p:nvSpPr>
        <p:spPr>
          <a:xfrm>
            <a:off x="9448800" y="-19538"/>
            <a:ext cx="2057400" cy="1143000"/>
          </a:xfrm>
          <a:prstGeom prst="irregularSeal1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Coming in March!</a:t>
            </a:r>
          </a:p>
        </p:txBody>
      </p:sp>
      <p:sp>
        <p:nvSpPr>
          <p:cNvPr id="13" name="Cloud Callout 12"/>
          <p:cNvSpPr/>
          <p:nvPr/>
        </p:nvSpPr>
        <p:spPr>
          <a:xfrm>
            <a:off x="6553200" y="1828800"/>
            <a:ext cx="2209800" cy="1639788"/>
          </a:xfrm>
          <a:prstGeom prst="cloudCallout">
            <a:avLst>
              <a:gd name="adj1" fmla="val 59556"/>
              <a:gd name="adj2" fmla="val -56066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US" sz="1600" dirty="0"/>
              <a:t>Filters to see all related tools in one place</a:t>
            </a:r>
          </a:p>
        </p:txBody>
      </p:sp>
    </p:spTree>
    <p:extLst>
      <p:ext uri="{BB962C8B-B14F-4D97-AF65-F5344CB8AC3E}">
        <p14:creationId xmlns:p14="http://schemas.microsoft.com/office/powerpoint/2010/main" val="4066312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5"/>
          </p:nvPr>
        </p:nvSpPr>
        <p:spPr>
          <a:xfrm>
            <a:off x="508000" y="2057400"/>
            <a:ext cx="2997200" cy="3733801"/>
          </a:xfrm>
        </p:spPr>
        <p:txBody>
          <a:bodyPr/>
          <a:lstStyle/>
          <a:p>
            <a:r>
              <a:rPr lang="en-US" dirty="0"/>
              <a:t>Search by key word</a:t>
            </a:r>
          </a:p>
          <a:p>
            <a:pPr marL="0" indent="0">
              <a:buNone/>
            </a:pPr>
            <a:r>
              <a:rPr lang="en-US" dirty="0"/>
              <a:t>OR</a:t>
            </a:r>
          </a:p>
          <a:p>
            <a:r>
              <a:rPr lang="en-US" dirty="0"/>
              <a:t>Filter by </a:t>
            </a:r>
            <a:br>
              <a:rPr lang="en-US" dirty="0"/>
            </a:br>
            <a:r>
              <a:rPr lang="en-US" dirty="0"/>
              <a:t>Category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8000" y="838200"/>
            <a:ext cx="3073400" cy="990600"/>
          </a:xfrm>
        </p:spPr>
        <p:txBody>
          <a:bodyPr/>
          <a:lstStyle/>
          <a:p>
            <a:r>
              <a:rPr lang="en-US" dirty="0"/>
              <a:t>A new way to </a:t>
            </a:r>
            <a:br>
              <a:rPr lang="en-US" dirty="0"/>
            </a:br>
            <a:r>
              <a:rPr lang="en-US" dirty="0"/>
              <a:t>find what you need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F42D85-6D6D-4ED8-A207-576450FE2C32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799" y="657718"/>
            <a:ext cx="8010178" cy="57916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Cloud Callout 10"/>
          <p:cNvSpPr/>
          <p:nvPr/>
        </p:nvSpPr>
        <p:spPr>
          <a:xfrm>
            <a:off x="6553200" y="1828800"/>
            <a:ext cx="2209800" cy="1639788"/>
          </a:xfrm>
          <a:prstGeom prst="cloudCallout">
            <a:avLst>
              <a:gd name="adj1" fmla="val 59556"/>
              <a:gd name="adj2" fmla="val -56066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US" sz="1600" dirty="0"/>
              <a:t>Filters to see all related tools in one place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828" y="2648607"/>
            <a:ext cx="6980525" cy="34127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682970">
            <a:off x="6533483" y="1382162"/>
            <a:ext cx="2743583" cy="27435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Explosion 1 11"/>
          <p:cNvSpPr/>
          <p:nvPr/>
        </p:nvSpPr>
        <p:spPr>
          <a:xfrm>
            <a:off x="9448800" y="-19538"/>
            <a:ext cx="2057400" cy="1143000"/>
          </a:xfrm>
          <a:prstGeom prst="irregularSeal1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Coming in March!</a:t>
            </a:r>
          </a:p>
        </p:txBody>
      </p:sp>
    </p:spTree>
    <p:extLst>
      <p:ext uri="{BB962C8B-B14F-4D97-AF65-F5344CB8AC3E}">
        <p14:creationId xmlns:p14="http://schemas.microsoft.com/office/powerpoint/2010/main" val="2063257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5"/>
          </p:nvPr>
        </p:nvSpPr>
        <p:spPr>
          <a:xfrm>
            <a:off x="508000" y="2057400"/>
            <a:ext cx="2997200" cy="3733801"/>
          </a:xfrm>
        </p:spPr>
        <p:txBody>
          <a:bodyPr/>
          <a:lstStyle/>
          <a:p>
            <a:r>
              <a:rPr lang="en-US" dirty="0"/>
              <a:t>Search by key word</a:t>
            </a:r>
          </a:p>
          <a:p>
            <a:pPr marL="0" indent="0">
              <a:buNone/>
            </a:pPr>
            <a:r>
              <a:rPr lang="en-US" dirty="0"/>
              <a:t>OR</a:t>
            </a:r>
          </a:p>
          <a:p>
            <a:r>
              <a:rPr lang="en-US" dirty="0"/>
              <a:t>Filter by </a:t>
            </a:r>
            <a:br>
              <a:rPr lang="en-US" dirty="0"/>
            </a:br>
            <a:r>
              <a:rPr lang="en-US" dirty="0"/>
              <a:t>Category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8000" y="838200"/>
            <a:ext cx="3073400" cy="990600"/>
          </a:xfrm>
        </p:spPr>
        <p:txBody>
          <a:bodyPr/>
          <a:lstStyle/>
          <a:p>
            <a:r>
              <a:rPr lang="en-US" dirty="0"/>
              <a:t>A new way to </a:t>
            </a:r>
            <a:br>
              <a:rPr lang="en-US" dirty="0"/>
            </a:br>
            <a:r>
              <a:rPr lang="en-US" dirty="0"/>
              <a:t>find what you need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F42D85-6D6D-4ED8-A207-576450FE2C32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799" y="657717"/>
            <a:ext cx="8010179" cy="57916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Explosion 1 8"/>
          <p:cNvSpPr/>
          <p:nvPr/>
        </p:nvSpPr>
        <p:spPr>
          <a:xfrm>
            <a:off x="9448800" y="-19538"/>
            <a:ext cx="2057400" cy="1143000"/>
          </a:xfrm>
          <a:prstGeom prst="irregularSeal1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Coming in March!</a:t>
            </a:r>
          </a:p>
        </p:txBody>
      </p:sp>
      <p:sp>
        <p:nvSpPr>
          <p:cNvPr id="10" name="Rectangle 9"/>
          <p:cNvSpPr/>
          <p:nvPr/>
        </p:nvSpPr>
        <p:spPr>
          <a:xfrm>
            <a:off x="8869680" y="1600200"/>
            <a:ext cx="1524000" cy="342900"/>
          </a:xfrm>
          <a:prstGeom prst="rect">
            <a:avLst/>
          </a:prstGeom>
          <a:noFill/>
          <a:ln w="28575"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199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5"/>
          </p:nvPr>
        </p:nvSpPr>
        <p:spPr>
          <a:xfrm>
            <a:off x="508000" y="2057400"/>
            <a:ext cx="2997200" cy="3733801"/>
          </a:xfrm>
        </p:spPr>
        <p:txBody>
          <a:bodyPr/>
          <a:lstStyle/>
          <a:p>
            <a:r>
              <a:rPr lang="en-US" dirty="0"/>
              <a:t>Employees, managers, and security officers will have ready access to details about what the tool does and who should be using it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8000" y="838200"/>
            <a:ext cx="3073400" cy="990600"/>
          </a:xfrm>
        </p:spPr>
        <p:txBody>
          <a:bodyPr/>
          <a:lstStyle/>
          <a:p>
            <a:r>
              <a:rPr lang="en-US" dirty="0"/>
              <a:t>A new way to learn about CU*BASE tools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F42D85-6D6D-4ED8-A207-576450FE2C32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799" y="657718"/>
            <a:ext cx="8010178" cy="57916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Cloud Callout 11"/>
          <p:cNvSpPr/>
          <p:nvPr/>
        </p:nvSpPr>
        <p:spPr>
          <a:xfrm>
            <a:off x="7620000" y="4495800"/>
            <a:ext cx="1996367" cy="890171"/>
          </a:xfrm>
          <a:prstGeom prst="cloudCallout">
            <a:avLst>
              <a:gd name="adj1" fmla="val 56314"/>
              <a:gd name="adj2" fmla="val 6397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1600" dirty="0"/>
              <a:t>Learn while you work</a:t>
            </a:r>
          </a:p>
        </p:txBody>
      </p:sp>
      <p:sp>
        <p:nvSpPr>
          <p:cNvPr id="9" name="Explosion 1 8"/>
          <p:cNvSpPr/>
          <p:nvPr/>
        </p:nvSpPr>
        <p:spPr>
          <a:xfrm>
            <a:off x="9448800" y="-19538"/>
            <a:ext cx="2057400" cy="1143000"/>
          </a:xfrm>
          <a:prstGeom prst="irregularSeal1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Coming in March!</a:t>
            </a:r>
          </a:p>
        </p:txBody>
      </p:sp>
    </p:spTree>
    <p:extLst>
      <p:ext uri="{BB962C8B-B14F-4D97-AF65-F5344CB8AC3E}">
        <p14:creationId xmlns:p14="http://schemas.microsoft.com/office/powerpoint/2010/main" val="903403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5"/>
          </p:nvPr>
        </p:nvSpPr>
        <p:spPr>
          <a:xfrm>
            <a:off x="508000" y="2057400"/>
            <a:ext cx="2997200" cy="3733801"/>
          </a:xfrm>
        </p:spPr>
        <p:txBody>
          <a:bodyPr/>
          <a:lstStyle/>
          <a:p>
            <a:r>
              <a:rPr lang="en-US" dirty="0"/>
              <a:t>Employees, managers, and security officers will have ready access to details about what the tool does and who should be using it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8000" y="838200"/>
            <a:ext cx="3073400" cy="990600"/>
          </a:xfrm>
        </p:spPr>
        <p:txBody>
          <a:bodyPr/>
          <a:lstStyle/>
          <a:p>
            <a:r>
              <a:rPr lang="en-US" dirty="0"/>
              <a:t>A new way to learn about CU*BASE tools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F42D85-6D6D-4ED8-A207-576450FE2C32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799" y="657717"/>
            <a:ext cx="8010179" cy="57916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Explosion 1 7"/>
          <p:cNvSpPr/>
          <p:nvPr/>
        </p:nvSpPr>
        <p:spPr>
          <a:xfrm>
            <a:off x="9448800" y="-19538"/>
            <a:ext cx="2057400" cy="1143000"/>
          </a:xfrm>
          <a:prstGeom prst="irregularSeal1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Coming in March!</a:t>
            </a:r>
          </a:p>
        </p:txBody>
      </p:sp>
      <p:sp>
        <p:nvSpPr>
          <p:cNvPr id="11" name="Cloud Callout 10"/>
          <p:cNvSpPr/>
          <p:nvPr/>
        </p:nvSpPr>
        <p:spPr>
          <a:xfrm>
            <a:off x="7620000" y="4495800"/>
            <a:ext cx="1996367" cy="890171"/>
          </a:xfrm>
          <a:prstGeom prst="cloudCallout">
            <a:avLst>
              <a:gd name="adj1" fmla="val 56314"/>
              <a:gd name="adj2" fmla="val 6397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1600" dirty="0"/>
              <a:t>Learn while you work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108" y="1990668"/>
            <a:ext cx="7026249" cy="34350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5339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Changes to Employee Security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F42D85-6D6D-4ED8-A207-576450FE2C32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200" y="2971800"/>
            <a:ext cx="2514600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825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7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n-US" dirty="0"/>
              <a:t>Things just got about a thousand percent better for your security officers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b" anchorCtr="0"/>
          <a:lstStyle/>
          <a:p>
            <a:r>
              <a:rPr lang="en-US" dirty="0"/>
              <a:t>There is one group that won’t need much cheerleading...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F42D85-6D6D-4ED8-A207-576450FE2C32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543800" y="2162361"/>
            <a:ext cx="99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VS.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042096"/>
            <a:ext cx="7186263" cy="15269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3268522"/>
            <a:ext cx="8460512" cy="61172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Bent Arrow 14"/>
          <p:cNvSpPr/>
          <p:nvPr/>
        </p:nvSpPr>
        <p:spPr>
          <a:xfrm rot="5400000">
            <a:off x="8505952" y="2416838"/>
            <a:ext cx="813816" cy="868680"/>
          </a:xfrm>
          <a:prstGeom prst="ben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4035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7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n-US" dirty="0"/>
              <a:t>Things just got about a thousand percent better for your security officers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b" anchorCtr="0"/>
          <a:lstStyle/>
          <a:p>
            <a:r>
              <a:rPr lang="en-US" dirty="0"/>
              <a:t>There is one group that won’t need much cheerleading...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F42D85-6D6D-4ED8-A207-576450FE2C32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5"/>
          </p:nvPr>
        </p:nvSpPr>
        <p:spPr>
          <a:xfrm>
            <a:off x="5181600" y="2057400"/>
            <a:ext cx="6629400" cy="3657600"/>
          </a:xfrm>
        </p:spPr>
        <p:txBody>
          <a:bodyPr/>
          <a:lstStyle/>
          <a:p>
            <a:r>
              <a:rPr lang="en-US" dirty="0"/>
              <a:t>“Dashboard” view to see who can do what, and who can’t – </a:t>
            </a:r>
            <a:r>
              <a:rPr lang="en-US" i="1" dirty="0"/>
              <a:t>no more reports with cryptic columns of Ys and Ns</a:t>
            </a:r>
          </a:p>
          <a:p>
            <a:r>
              <a:rPr lang="en-US" dirty="0"/>
              <a:t>Search for employee IDs by name</a:t>
            </a:r>
          </a:p>
          <a:p>
            <a:r>
              <a:rPr lang="en-US" dirty="0"/>
              <a:t>Jump to an ID in the list</a:t>
            </a:r>
          </a:p>
          <a:p>
            <a:r>
              <a:rPr lang="en-US" dirty="0"/>
              <a:t>Sort your list the way you like</a:t>
            </a:r>
          </a:p>
          <a:p>
            <a:r>
              <a:rPr lang="en-US" dirty="0"/>
              <a:t>Assign many tools to a single employee</a:t>
            </a:r>
          </a:p>
          <a:p>
            <a:r>
              <a:rPr lang="en-US" dirty="0"/>
              <a:t>Assign many employees to the same tool</a:t>
            </a:r>
          </a:p>
          <a:p>
            <a:r>
              <a:rPr lang="en-US" dirty="0"/>
              <a:t>Record start date, email address, and </a:t>
            </a:r>
            <a:r>
              <a:rPr lang="en-US" dirty="0" err="1"/>
              <a:t>NMLSR</a:t>
            </a:r>
            <a:r>
              <a:rPr lang="en-US" dirty="0"/>
              <a:t># for all employees – </a:t>
            </a:r>
            <a:r>
              <a:rPr lang="en-US" i="1" dirty="0"/>
              <a:t>ready for your next custom form updates!</a:t>
            </a:r>
          </a:p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6"/>
          </p:nvPr>
        </p:nvSpPr>
        <p:spPr>
          <a:xfrm>
            <a:off x="508000" y="2057400"/>
            <a:ext cx="4445000" cy="3733801"/>
          </a:xfrm>
        </p:spPr>
        <p:txBody>
          <a:bodyPr/>
          <a:lstStyle/>
          <a:p>
            <a:r>
              <a:rPr lang="en-US" dirty="0"/>
              <a:t>Releases will no longer change anyone’s security settings – </a:t>
            </a:r>
            <a:r>
              <a:rPr lang="en-US" i="1" dirty="0"/>
              <a:t>tool #s and tool assignments are now permanent!</a:t>
            </a:r>
          </a:p>
          <a:p>
            <a:r>
              <a:rPr lang="en-US" dirty="0"/>
              <a:t>New programs added in CU*BASE releases will no longer be automatically assigned to any employees</a:t>
            </a:r>
          </a:p>
          <a:p>
            <a:pPr lvl="1"/>
            <a:r>
              <a:rPr lang="en-US" dirty="0"/>
              <a:t>“NEW” category will make it a breeze to see only the tools added in the most recent release</a:t>
            </a:r>
          </a:p>
        </p:txBody>
      </p:sp>
    </p:spTree>
    <p:extLst>
      <p:ext uri="{BB962C8B-B14F-4D97-AF65-F5344CB8AC3E}">
        <p14:creationId xmlns:p14="http://schemas.microsoft.com/office/powerpoint/2010/main" val="2195424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9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5"/>
          </p:nvPr>
        </p:nvSpPr>
        <p:spPr>
          <a:xfrm>
            <a:off x="508000" y="2057400"/>
            <a:ext cx="4826000" cy="4269732"/>
          </a:xfrm>
        </p:spPr>
        <p:txBody>
          <a:bodyPr/>
          <a:lstStyle/>
          <a:p>
            <a:r>
              <a:rPr lang="en-US" dirty="0"/>
              <a:t>When it comes to the employee experience, it doesn’t get much closer to home than the way users navigate CU*BASE</a:t>
            </a:r>
          </a:p>
          <a:p>
            <a:r>
              <a:rPr lang="en-US" dirty="0"/>
              <a:t>Serving the Google generation – searching is the new norm</a:t>
            </a:r>
          </a:p>
          <a:p>
            <a:r>
              <a:rPr lang="en-US" dirty="0"/>
              <a:t>Serving the “it’s me” generation – set things up the way you like to work</a:t>
            </a:r>
          </a:p>
          <a:p>
            <a:r>
              <a:rPr lang="en-US" dirty="0"/>
              <a:t>More than just a pretty new face – this project is a completely new infrastructure on which we can build for years to come</a:t>
            </a:r>
          </a:p>
        </p:txBody>
      </p:sp>
      <p:sp>
        <p:nvSpPr>
          <p:cNvPr id="25" name="Subtitle 2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n-US" dirty="0"/>
              <a:t>Coming in march 2017</a:t>
            </a: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New Day-to-Day Experience for </a:t>
            </a:r>
            <a:br>
              <a:rPr lang="en-US"/>
            </a:br>
            <a:r>
              <a:rPr lang="en-US"/>
              <a:t>CU*BASE Users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F42D85-6D6D-4ED8-A207-576450FE2C32}" type="slidenum">
              <a:rPr lang="en-US" smtClean="0"/>
              <a:pPr/>
              <a:t>2</a:t>
            </a:fld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5562600" y="1537671"/>
            <a:ext cx="6172201" cy="4789461"/>
            <a:chOff x="5562600" y="1537671"/>
            <a:chExt cx="6172201" cy="4789461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/>
            <a:srcRect l="2969" t="6225" r="12409" b="14271"/>
            <a:stretch/>
          </p:blipFill>
          <p:spPr>
            <a:xfrm>
              <a:off x="5562600" y="2104048"/>
              <a:ext cx="6172201" cy="4223084"/>
            </a:xfrm>
            <a:prstGeom prst="rect">
              <a:avLst/>
            </a:prstGeom>
            <a:ln>
              <a:noFill/>
            </a:ln>
          </p:spPr>
        </p:pic>
        <p:sp>
          <p:nvSpPr>
            <p:cNvPr id="9" name="Rectangle 8"/>
            <p:cNvSpPr/>
            <p:nvPr/>
          </p:nvSpPr>
          <p:spPr>
            <a:xfrm>
              <a:off x="8027701" y="1537671"/>
              <a:ext cx="1522699" cy="867526"/>
            </a:xfrm>
            <a:prstGeom prst="rect">
              <a:avLst/>
            </a:prstGeom>
            <a:effec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784</a:t>
              </a:r>
              <a:br>
                <a:rPr lang="en-US" sz="3200" b="1" dirty="0"/>
              </a:br>
              <a:r>
                <a:rPr lang="en-US" sz="1400" dirty="0"/>
                <a:t>CU*BASE tools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09663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5"/>
          </p:nvPr>
        </p:nvSpPr>
        <p:spPr>
          <a:xfrm>
            <a:off x="508000" y="2057400"/>
            <a:ext cx="2997200" cy="3733801"/>
          </a:xfrm>
        </p:spPr>
        <p:txBody>
          <a:bodyPr/>
          <a:lstStyle/>
          <a:p>
            <a:r>
              <a:rPr lang="en-US" dirty="0"/>
              <a:t>Streamlining the CU*BASE Employee Security tools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8000" y="838200"/>
            <a:ext cx="3073400" cy="990600"/>
          </a:xfrm>
        </p:spPr>
        <p:txBody>
          <a:bodyPr/>
          <a:lstStyle/>
          <a:p>
            <a:r>
              <a:rPr lang="en-US" dirty="0"/>
              <a:t>Improvements for security officers and auditors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F42D85-6D6D-4ED8-A207-576450FE2C32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799" y="657718"/>
            <a:ext cx="8010178" cy="57916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Cloud Callout 11"/>
          <p:cNvSpPr/>
          <p:nvPr/>
        </p:nvSpPr>
        <p:spPr>
          <a:xfrm>
            <a:off x="8001000" y="2613697"/>
            <a:ext cx="1996367" cy="890171"/>
          </a:xfrm>
          <a:prstGeom prst="cloudCallout">
            <a:avLst>
              <a:gd name="adj1" fmla="val -23842"/>
              <a:gd name="adj2" fmla="val -10723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1600" dirty="0"/>
              <a:t>Sort by any column</a:t>
            </a:r>
          </a:p>
        </p:txBody>
      </p:sp>
      <p:sp>
        <p:nvSpPr>
          <p:cNvPr id="9" name="Explosion 1 8"/>
          <p:cNvSpPr/>
          <p:nvPr/>
        </p:nvSpPr>
        <p:spPr>
          <a:xfrm>
            <a:off x="9448800" y="-19538"/>
            <a:ext cx="2057400" cy="1143000"/>
          </a:xfrm>
          <a:prstGeom prst="irregularSeal1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Coming in March!</a:t>
            </a:r>
          </a:p>
        </p:txBody>
      </p:sp>
      <p:sp>
        <p:nvSpPr>
          <p:cNvPr id="10" name="Cloud Callout 11"/>
          <p:cNvSpPr/>
          <p:nvPr/>
        </p:nvSpPr>
        <p:spPr>
          <a:xfrm>
            <a:off x="7135656" y="405624"/>
            <a:ext cx="1996367" cy="890171"/>
          </a:xfrm>
          <a:prstGeom prst="cloudCallout">
            <a:avLst>
              <a:gd name="adj1" fmla="val -29949"/>
              <a:gd name="adj2" fmla="val 6568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1600" dirty="0"/>
              <a:t>Search for a name</a:t>
            </a:r>
          </a:p>
        </p:txBody>
      </p:sp>
      <p:sp>
        <p:nvSpPr>
          <p:cNvPr id="13" name="Cloud Callout 12"/>
          <p:cNvSpPr/>
          <p:nvPr/>
        </p:nvSpPr>
        <p:spPr>
          <a:xfrm>
            <a:off x="5105400" y="481429"/>
            <a:ext cx="1302422" cy="890171"/>
          </a:xfrm>
          <a:prstGeom prst="cloudCallout">
            <a:avLst>
              <a:gd name="adj1" fmla="val -60517"/>
              <a:gd name="adj2" fmla="val 5949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1600" dirty="0"/>
              <a:t>Jump to an ID</a:t>
            </a:r>
          </a:p>
        </p:txBody>
      </p:sp>
    </p:spTree>
    <p:extLst>
      <p:ext uri="{BB962C8B-B14F-4D97-AF65-F5344CB8AC3E}">
        <p14:creationId xmlns:p14="http://schemas.microsoft.com/office/powerpoint/2010/main" val="2524236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0" grpId="0" animBg="1"/>
      <p:bldP spid="10" grpId="1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5"/>
          </p:nvPr>
        </p:nvSpPr>
        <p:spPr>
          <a:xfrm>
            <a:off x="508000" y="2057400"/>
            <a:ext cx="2997200" cy="3733801"/>
          </a:xfrm>
        </p:spPr>
        <p:txBody>
          <a:bodyPr/>
          <a:lstStyle/>
          <a:p>
            <a:r>
              <a:rPr lang="en-US" dirty="0"/>
              <a:t>Streamlining the CU*BASE Employee Security tools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8000" y="838200"/>
            <a:ext cx="3073400" cy="990600"/>
          </a:xfrm>
        </p:spPr>
        <p:txBody>
          <a:bodyPr/>
          <a:lstStyle/>
          <a:p>
            <a:r>
              <a:rPr lang="en-US" dirty="0"/>
              <a:t>Improvements for security officers and auditors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F42D85-6D6D-4ED8-A207-576450FE2C32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800" y="657718"/>
            <a:ext cx="8010176" cy="57916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Rectangle 13"/>
          <p:cNvSpPr/>
          <p:nvPr/>
        </p:nvSpPr>
        <p:spPr>
          <a:xfrm>
            <a:off x="7924800" y="1676400"/>
            <a:ext cx="2438400" cy="2604286"/>
          </a:xfrm>
          <a:prstGeom prst="rect">
            <a:avLst/>
          </a:prstGeom>
          <a:noFill/>
          <a:ln w="28575"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Explosion 1 8"/>
          <p:cNvSpPr/>
          <p:nvPr/>
        </p:nvSpPr>
        <p:spPr>
          <a:xfrm>
            <a:off x="9448800" y="-19538"/>
            <a:ext cx="2057400" cy="1143000"/>
          </a:xfrm>
          <a:prstGeom prst="irregularSeal1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Coming in March!</a:t>
            </a:r>
          </a:p>
        </p:txBody>
      </p:sp>
      <p:sp>
        <p:nvSpPr>
          <p:cNvPr id="11" name="Cloud Callout 11"/>
          <p:cNvSpPr/>
          <p:nvPr/>
        </p:nvSpPr>
        <p:spPr>
          <a:xfrm>
            <a:off x="5105400" y="4682937"/>
            <a:ext cx="3772623" cy="890171"/>
          </a:xfrm>
          <a:prstGeom prst="cloudCallout">
            <a:avLst>
              <a:gd name="adj1" fmla="val 32193"/>
              <a:gd name="adj2" fmla="val -8370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1600" dirty="0"/>
              <a:t>See all your comments and notes at a glance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1699206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5"/>
          </p:nvPr>
        </p:nvSpPr>
        <p:spPr>
          <a:xfrm>
            <a:off x="508000" y="2057400"/>
            <a:ext cx="2997200" cy="3733801"/>
          </a:xfrm>
        </p:spPr>
        <p:txBody>
          <a:bodyPr/>
          <a:lstStyle/>
          <a:p>
            <a:r>
              <a:rPr lang="en-US" dirty="0"/>
              <a:t>Streamlining the CU*BASE Employee Security tools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8000" y="838200"/>
            <a:ext cx="3073400" cy="990600"/>
          </a:xfrm>
        </p:spPr>
        <p:txBody>
          <a:bodyPr/>
          <a:lstStyle/>
          <a:p>
            <a:r>
              <a:rPr lang="en-US" dirty="0"/>
              <a:t>Improvements for security officers and auditors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F42D85-6D6D-4ED8-A207-576450FE2C32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800" y="657718"/>
            <a:ext cx="8010176" cy="57916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Rectangle 13"/>
          <p:cNvSpPr/>
          <p:nvPr/>
        </p:nvSpPr>
        <p:spPr>
          <a:xfrm>
            <a:off x="10744200" y="1635594"/>
            <a:ext cx="987800" cy="2645092"/>
          </a:xfrm>
          <a:prstGeom prst="rect">
            <a:avLst/>
          </a:prstGeom>
          <a:noFill/>
          <a:ln w="28575"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Explosion 1 8"/>
          <p:cNvSpPr/>
          <p:nvPr/>
        </p:nvSpPr>
        <p:spPr>
          <a:xfrm>
            <a:off x="9448800" y="-19538"/>
            <a:ext cx="2057400" cy="1143000"/>
          </a:xfrm>
          <a:prstGeom prst="irregularSeal1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Coming in March!</a:t>
            </a:r>
          </a:p>
        </p:txBody>
      </p:sp>
      <p:sp>
        <p:nvSpPr>
          <p:cNvPr id="11" name="Cloud Callout 11"/>
          <p:cNvSpPr/>
          <p:nvPr/>
        </p:nvSpPr>
        <p:spPr>
          <a:xfrm>
            <a:off x="7848368" y="4280686"/>
            <a:ext cx="3772623" cy="1874044"/>
          </a:xfrm>
          <a:prstGeom prst="cloudCallout">
            <a:avLst>
              <a:gd name="adj1" fmla="val 32193"/>
              <a:gd name="adj2" fmla="val -8370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1600" b="1" dirty="0">
                <a:solidFill>
                  <a:schemeClr val="accent1"/>
                </a:solidFill>
              </a:rPr>
              <a:t>NEW FEATURE!</a:t>
            </a:r>
          </a:p>
          <a:p>
            <a:pPr algn="ctr">
              <a:spcBef>
                <a:spcPts val="1200"/>
              </a:spcBef>
            </a:pPr>
            <a:r>
              <a:rPr lang="en-US" sz="1600" dirty="0"/>
              <a:t>Record all employee start dates; sort the list by this date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3294386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800" y="657718"/>
            <a:ext cx="8010176" cy="57916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8" name="Straight Connector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5"/>
          </p:nvPr>
        </p:nvSpPr>
        <p:spPr>
          <a:xfrm>
            <a:off x="508000" y="2057400"/>
            <a:ext cx="2997200" cy="3733801"/>
          </a:xfrm>
        </p:spPr>
        <p:txBody>
          <a:bodyPr/>
          <a:lstStyle/>
          <a:p>
            <a:r>
              <a:rPr lang="en-US" dirty="0"/>
              <a:t>Streamlining the CU*BASE Employee Security tools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8000" y="838200"/>
            <a:ext cx="3073400" cy="990600"/>
          </a:xfrm>
        </p:spPr>
        <p:txBody>
          <a:bodyPr/>
          <a:lstStyle/>
          <a:p>
            <a:r>
              <a:rPr lang="en-US" dirty="0"/>
              <a:t>Improvements for security officers and auditors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F42D85-6D6D-4ED8-A207-576450FE2C32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9" name="Explosion 1 8"/>
          <p:cNvSpPr/>
          <p:nvPr/>
        </p:nvSpPr>
        <p:spPr>
          <a:xfrm>
            <a:off x="9448800" y="-19538"/>
            <a:ext cx="2057400" cy="1143000"/>
          </a:xfrm>
          <a:prstGeom prst="irregularSeal1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Coming in March!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135905" y="1752600"/>
            <a:ext cx="533400" cy="2590800"/>
          </a:xfrm>
          <a:prstGeom prst="rect">
            <a:avLst/>
          </a:prstGeom>
          <a:noFill/>
          <a:ln w="28575"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loud Callout 11"/>
          <p:cNvSpPr/>
          <p:nvPr/>
        </p:nvSpPr>
        <p:spPr>
          <a:xfrm>
            <a:off x="6276599" y="3810000"/>
            <a:ext cx="5105400" cy="1639788"/>
          </a:xfrm>
          <a:prstGeom prst="cloudCallout">
            <a:avLst>
              <a:gd name="adj1" fmla="val -24854"/>
              <a:gd name="adj2" fmla="val -69406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1600" dirty="0"/>
              <a:t>As before, the </a:t>
            </a:r>
            <a:r>
              <a:rPr lang="en-US" sz="1600" b="1" dirty="0"/>
              <a:t>Team </a:t>
            </a:r>
            <a:r>
              <a:rPr lang="en-US" sz="1600" dirty="0"/>
              <a:t>feature (formerly called Job Category) still lets you create templates and copy settings from one ID to another</a:t>
            </a:r>
          </a:p>
        </p:txBody>
      </p:sp>
    </p:spTree>
    <p:extLst>
      <p:ext uri="{BB962C8B-B14F-4D97-AF65-F5344CB8AC3E}">
        <p14:creationId xmlns:p14="http://schemas.microsoft.com/office/powerpoint/2010/main" val="3762302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5"/>
          </p:nvPr>
        </p:nvSpPr>
        <p:spPr>
          <a:xfrm>
            <a:off x="508000" y="2057400"/>
            <a:ext cx="2997200" cy="3733801"/>
          </a:xfrm>
        </p:spPr>
        <p:txBody>
          <a:bodyPr/>
          <a:lstStyle/>
          <a:p>
            <a:r>
              <a:rPr lang="en-US" dirty="0"/>
              <a:t>Streamlining the CU*BASE Employee Security tools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8000" y="838200"/>
            <a:ext cx="3073400" cy="990600"/>
          </a:xfrm>
        </p:spPr>
        <p:txBody>
          <a:bodyPr/>
          <a:lstStyle/>
          <a:p>
            <a:r>
              <a:rPr lang="en-US" dirty="0"/>
              <a:t>Improvements for security officers and auditors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F42D85-6D6D-4ED8-A207-576450FE2C32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800" y="657718"/>
            <a:ext cx="8010176" cy="57916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Rectangle 13"/>
          <p:cNvSpPr/>
          <p:nvPr/>
        </p:nvSpPr>
        <p:spPr>
          <a:xfrm>
            <a:off x="6293225" y="1752600"/>
            <a:ext cx="987800" cy="2514600"/>
          </a:xfrm>
          <a:prstGeom prst="rect">
            <a:avLst/>
          </a:prstGeom>
          <a:noFill/>
          <a:ln w="28575"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Explosion 1 8"/>
          <p:cNvSpPr/>
          <p:nvPr/>
        </p:nvSpPr>
        <p:spPr>
          <a:xfrm>
            <a:off x="9448800" y="-19538"/>
            <a:ext cx="2057400" cy="1143000"/>
          </a:xfrm>
          <a:prstGeom prst="irregularSeal1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Coming in March!</a:t>
            </a:r>
          </a:p>
        </p:txBody>
      </p:sp>
      <p:sp>
        <p:nvSpPr>
          <p:cNvPr id="11" name="Cloud Callout 11"/>
          <p:cNvSpPr/>
          <p:nvPr/>
        </p:nvSpPr>
        <p:spPr>
          <a:xfrm>
            <a:off x="4876800" y="4038600"/>
            <a:ext cx="5440680" cy="2623661"/>
          </a:xfrm>
          <a:prstGeom prst="cloudCallout">
            <a:avLst>
              <a:gd name="adj1" fmla="val -12438"/>
              <a:gd name="adj2" fmla="val -9299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1600" b="1" dirty="0">
                <a:solidFill>
                  <a:schemeClr val="accent1"/>
                </a:solidFill>
              </a:rPr>
              <a:t>NEW FEATURE!</a:t>
            </a:r>
          </a:p>
          <a:p>
            <a:pPr algn="ctr">
              <a:spcBef>
                <a:spcPts val="1200"/>
              </a:spcBef>
            </a:pPr>
            <a:r>
              <a:rPr lang="en-US" sz="1600" b="1" dirty="0"/>
              <a:t>Job Classifications</a:t>
            </a:r>
            <a:r>
              <a:rPr lang="en-US" sz="1600" dirty="0"/>
              <a:t> will allow us to make recommendations to security officers  about which tools should be assigned, based on job responsibilities </a:t>
            </a:r>
            <a:r>
              <a:rPr lang="en-US" sz="1600" i="1" dirty="0"/>
              <a:t>(more on these in a moment...)</a:t>
            </a:r>
            <a:endParaRPr lang="en-US" sz="1200" b="1" i="1" dirty="0"/>
          </a:p>
        </p:txBody>
      </p:sp>
    </p:spTree>
    <p:extLst>
      <p:ext uri="{BB962C8B-B14F-4D97-AF65-F5344CB8AC3E}">
        <p14:creationId xmlns:p14="http://schemas.microsoft.com/office/powerpoint/2010/main" val="2028360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1" animBg="1"/>
      <p:bldP spid="14" grpId="2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5"/>
          </p:nvPr>
        </p:nvSpPr>
        <p:spPr>
          <a:xfrm>
            <a:off x="508000" y="2057400"/>
            <a:ext cx="2997200" cy="3733801"/>
          </a:xfrm>
        </p:spPr>
        <p:txBody>
          <a:bodyPr/>
          <a:lstStyle/>
          <a:p>
            <a:r>
              <a:rPr lang="en-US" dirty="0"/>
              <a:t>Streamlining the CU*BASE Employee Security tools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8000" y="838200"/>
            <a:ext cx="3073400" cy="990600"/>
          </a:xfrm>
        </p:spPr>
        <p:txBody>
          <a:bodyPr/>
          <a:lstStyle/>
          <a:p>
            <a:r>
              <a:rPr lang="en-US" dirty="0"/>
              <a:t>Improvements for security officers and auditors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F42D85-6D6D-4ED8-A207-576450FE2C32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800" y="657718"/>
            <a:ext cx="8010176" cy="57916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Explosion 1 8"/>
          <p:cNvSpPr/>
          <p:nvPr/>
        </p:nvSpPr>
        <p:spPr>
          <a:xfrm>
            <a:off x="9448800" y="-19538"/>
            <a:ext cx="2057400" cy="1143000"/>
          </a:xfrm>
          <a:prstGeom prst="irregularSeal1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Coming in March!</a:t>
            </a:r>
          </a:p>
        </p:txBody>
      </p:sp>
      <p:sp>
        <p:nvSpPr>
          <p:cNvPr id="10" name="Cloud Callout 11"/>
          <p:cNvSpPr/>
          <p:nvPr/>
        </p:nvSpPr>
        <p:spPr>
          <a:xfrm>
            <a:off x="5029200" y="492204"/>
            <a:ext cx="2209800" cy="890171"/>
          </a:xfrm>
          <a:prstGeom prst="cloudCallout">
            <a:avLst>
              <a:gd name="adj1" fmla="val -60517"/>
              <a:gd name="adj2" fmla="val 5949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1600" dirty="0"/>
              <a:t>Jump quickly to an ID…</a:t>
            </a:r>
          </a:p>
        </p:txBody>
      </p:sp>
    </p:spTree>
    <p:extLst>
      <p:ext uri="{BB962C8B-B14F-4D97-AF65-F5344CB8AC3E}">
        <p14:creationId xmlns:p14="http://schemas.microsoft.com/office/powerpoint/2010/main" val="18844655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5"/>
          </p:nvPr>
        </p:nvSpPr>
        <p:spPr>
          <a:xfrm>
            <a:off x="508000" y="2057400"/>
            <a:ext cx="2997200" cy="3733801"/>
          </a:xfrm>
        </p:spPr>
        <p:txBody>
          <a:bodyPr/>
          <a:lstStyle/>
          <a:p>
            <a:r>
              <a:rPr lang="en-US" dirty="0"/>
              <a:t>Streamlining the CU*BASE Employee Security tools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8000" y="838200"/>
            <a:ext cx="3073400" cy="990600"/>
          </a:xfrm>
        </p:spPr>
        <p:txBody>
          <a:bodyPr/>
          <a:lstStyle/>
          <a:p>
            <a:r>
              <a:rPr lang="en-US" dirty="0"/>
              <a:t>Improvements for security officers and auditors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F42D85-6D6D-4ED8-A207-576450FE2C32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800" y="657717"/>
            <a:ext cx="8010176" cy="57916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1624" y="4394827"/>
            <a:ext cx="164478" cy="211938"/>
          </a:xfrm>
          <a:prstGeom prst="rect">
            <a:avLst/>
          </a:prstGeom>
        </p:spPr>
      </p:pic>
      <p:sp>
        <p:nvSpPr>
          <p:cNvPr id="9" name="Explosion 1 8"/>
          <p:cNvSpPr/>
          <p:nvPr/>
        </p:nvSpPr>
        <p:spPr>
          <a:xfrm>
            <a:off x="9448800" y="-19538"/>
            <a:ext cx="2057400" cy="1143000"/>
          </a:xfrm>
          <a:prstGeom prst="irregularSeal1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Coming in March!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809597" y="4257995"/>
            <a:ext cx="1219123" cy="201945"/>
          </a:xfrm>
          <a:prstGeom prst="rect">
            <a:avLst/>
          </a:prstGeom>
          <a:noFill/>
          <a:ln w="28575"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loud Callout 11"/>
          <p:cNvSpPr/>
          <p:nvPr/>
        </p:nvSpPr>
        <p:spPr>
          <a:xfrm>
            <a:off x="787400" y="4005204"/>
            <a:ext cx="2514600" cy="2014597"/>
          </a:xfrm>
          <a:prstGeom prst="cloudCallout">
            <a:avLst>
              <a:gd name="adj1" fmla="val 67080"/>
              <a:gd name="adj2" fmla="val -3254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1600" dirty="0"/>
              <a:t>Now let’s take a look at the new data you can now record for this employee</a:t>
            </a:r>
          </a:p>
        </p:txBody>
      </p:sp>
      <p:sp>
        <p:nvSpPr>
          <p:cNvPr id="11" name="Cloud Callout 11"/>
          <p:cNvSpPr/>
          <p:nvPr/>
        </p:nvSpPr>
        <p:spPr>
          <a:xfrm>
            <a:off x="5867400" y="2438400"/>
            <a:ext cx="2223211" cy="1264980"/>
          </a:xfrm>
          <a:prstGeom prst="cloudCallout">
            <a:avLst>
              <a:gd name="adj1" fmla="val -52716"/>
              <a:gd name="adj2" fmla="val -6148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1600" dirty="0"/>
              <a:t>…and it comes to the top of the list</a:t>
            </a:r>
          </a:p>
        </p:txBody>
      </p:sp>
    </p:spTree>
    <p:extLst>
      <p:ext uri="{BB962C8B-B14F-4D97-AF65-F5344CB8AC3E}">
        <p14:creationId xmlns:p14="http://schemas.microsoft.com/office/powerpoint/2010/main" val="1871388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2" grpId="0" animBg="1"/>
      <p:bldP spid="11" grpId="0" animBg="1"/>
      <p:bldP spid="11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5"/>
          </p:nvPr>
        </p:nvSpPr>
        <p:spPr>
          <a:xfrm>
            <a:off x="508000" y="2057400"/>
            <a:ext cx="2997200" cy="3733801"/>
          </a:xfrm>
        </p:spPr>
        <p:txBody>
          <a:bodyPr/>
          <a:lstStyle/>
          <a:p>
            <a:r>
              <a:rPr lang="en-US" dirty="0"/>
              <a:t>More data about your employees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8000" y="838200"/>
            <a:ext cx="3073400" cy="990600"/>
          </a:xfrm>
        </p:spPr>
        <p:txBody>
          <a:bodyPr/>
          <a:lstStyle/>
          <a:p>
            <a:r>
              <a:rPr lang="en-US" dirty="0"/>
              <a:t>Improvements for security officers and auditors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F42D85-6D6D-4ED8-A207-576450FE2C32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799" y="657717"/>
            <a:ext cx="8010178" cy="57916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625" y="2495401"/>
            <a:ext cx="6980525" cy="27146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Explosion 1 8"/>
          <p:cNvSpPr/>
          <p:nvPr/>
        </p:nvSpPr>
        <p:spPr>
          <a:xfrm>
            <a:off x="9448800" y="-19538"/>
            <a:ext cx="2057400" cy="1143000"/>
          </a:xfrm>
          <a:prstGeom prst="irregularSeal1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Coming in March!</a:t>
            </a:r>
          </a:p>
        </p:txBody>
      </p:sp>
      <p:sp>
        <p:nvSpPr>
          <p:cNvPr id="10" name="Cloud Callout 11"/>
          <p:cNvSpPr/>
          <p:nvPr/>
        </p:nvSpPr>
        <p:spPr>
          <a:xfrm>
            <a:off x="8225573" y="4423190"/>
            <a:ext cx="2640841" cy="1264980"/>
          </a:xfrm>
          <a:prstGeom prst="cloudCallout">
            <a:avLst>
              <a:gd name="adj1" fmla="val -41400"/>
              <a:gd name="adj2" fmla="val -6864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1600" dirty="0" err="1"/>
              <a:t>NMLSR</a:t>
            </a:r>
            <a:r>
              <a:rPr lang="en-US" sz="1600" dirty="0"/>
              <a:t> # for custom loan form programming</a:t>
            </a:r>
          </a:p>
        </p:txBody>
      </p:sp>
      <p:sp>
        <p:nvSpPr>
          <p:cNvPr id="11" name="Cloud Callout 11"/>
          <p:cNvSpPr/>
          <p:nvPr/>
        </p:nvSpPr>
        <p:spPr>
          <a:xfrm>
            <a:off x="5181600" y="4971307"/>
            <a:ext cx="2316480" cy="1639788"/>
          </a:xfrm>
          <a:prstGeom prst="cloudCallout">
            <a:avLst>
              <a:gd name="adj1" fmla="val 17817"/>
              <a:gd name="adj2" fmla="val -83692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1600" dirty="0"/>
              <a:t>Email address for use with new CU*BASE tools</a:t>
            </a:r>
            <a:endParaRPr lang="en-US" sz="1600" i="1" dirty="0"/>
          </a:p>
        </p:txBody>
      </p:sp>
      <p:sp>
        <p:nvSpPr>
          <p:cNvPr id="13" name="Cloud Callout 11"/>
          <p:cNvSpPr/>
          <p:nvPr/>
        </p:nvSpPr>
        <p:spPr>
          <a:xfrm>
            <a:off x="2485475" y="3998610"/>
            <a:ext cx="1400414" cy="890171"/>
          </a:xfrm>
          <a:prstGeom prst="cloudCallout">
            <a:avLst>
              <a:gd name="adj1" fmla="val 87945"/>
              <a:gd name="adj2" fmla="val -2852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1600" dirty="0"/>
              <a:t>Start date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1386775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3" grpId="0" animBg="1"/>
      <p:bldP spid="13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5"/>
          </p:nvPr>
        </p:nvSpPr>
        <p:spPr>
          <a:xfrm>
            <a:off x="508000" y="2057400"/>
            <a:ext cx="2997200" cy="3733801"/>
          </a:xfrm>
        </p:spPr>
        <p:txBody>
          <a:bodyPr/>
          <a:lstStyle/>
          <a:p>
            <a:r>
              <a:rPr lang="en-US" dirty="0"/>
              <a:t>More data about your employees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8000" y="838200"/>
            <a:ext cx="3073400" cy="990600"/>
          </a:xfrm>
        </p:spPr>
        <p:txBody>
          <a:bodyPr/>
          <a:lstStyle/>
          <a:p>
            <a:r>
              <a:rPr lang="en-US" dirty="0"/>
              <a:t>Improvements for security officers and auditors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F42D85-6D6D-4ED8-A207-576450FE2C32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799" y="657717"/>
            <a:ext cx="8010178" cy="57916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625" y="2495401"/>
            <a:ext cx="6980525" cy="27146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Cloud Callout 11"/>
          <p:cNvSpPr/>
          <p:nvPr/>
        </p:nvSpPr>
        <p:spPr>
          <a:xfrm>
            <a:off x="8423671" y="3584900"/>
            <a:ext cx="3914132" cy="3139023"/>
          </a:xfrm>
          <a:prstGeom prst="cloudCallout">
            <a:avLst>
              <a:gd name="adj1" fmla="val -53938"/>
              <a:gd name="adj2" fmla="val -5116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1600" dirty="0"/>
              <a:t>New </a:t>
            </a:r>
            <a:r>
              <a:rPr lang="en-US" sz="1600" b="1" dirty="0"/>
              <a:t>Job Classification </a:t>
            </a:r>
            <a:r>
              <a:rPr lang="en-US" sz="1600" dirty="0"/>
              <a:t>code (you must assign these)</a:t>
            </a:r>
          </a:p>
          <a:p>
            <a:pPr algn="ctr"/>
            <a:endParaRPr lang="en-US" sz="1600" dirty="0"/>
          </a:p>
          <a:p>
            <a:pPr algn="ctr"/>
            <a:r>
              <a:rPr lang="en-US" sz="1600" dirty="0"/>
              <a:t>This controls what a user sees when they click the </a:t>
            </a:r>
          </a:p>
          <a:p>
            <a:pPr algn="ctr"/>
            <a:endParaRPr lang="en-US" sz="1600" dirty="0"/>
          </a:p>
          <a:p>
            <a:pPr algn="ctr"/>
            <a:br>
              <a:rPr lang="en-US" sz="1600" dirty="0"/>
            </a:br>
            <a:r>
              <a:rPr lang="en-US" sz="1600" dirty="0"/>
              <a:t>button on their home page</a:t>
            </a:r>
          </a:p>
        </p:txBody>
      </p:sp>
      <p:sp>
        <p:nvSpPr>
          <p:cNvPr id="9" name="Explosion 1 8"/>
          <p:cNvSpPr/>
          <p:nvPr/>
        </p:nvSpPr>
        <p:spPr>
          <a:xfrm>
            <a:off x="9448800" y="-19538"/>
            <a:ext cx="2057400" cy="1143000"/>
          </a:xfrm>
          <a:prstGeom prst="irregularSeal1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Coming in March!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5383" y="3553524"/>
            <a:ext cx="164478" cy="21193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9966" y="5386759"/>
            <a:ext cx="1840283" cy="35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50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5"/>
          </p:nvPr>
        </p:nvSpPr>
        <p:spPr>
          <a:xfrm>
            <a:off x="508000" y="2057400"/>
            <a:ext cx="2997200" cy="3733801"/>
          </a:xfrm>
        </p:spPr>
        <p:txBody>
          <a:bodyPr/>
          <a:lstStyle/>
          <a:p>
            <a:r>
              <a:rPr lang="en-US" dirty="0"/>
              <a:t>More data about your employees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8000" y="838200"/>
            <a:ext cx="3073400" cy="990600"/>
          </a:xfrm>
        </p:spPr>
        <p:txBody>
          <a:bodyPr/>
          <a:lstStyle/>
          <a:p>
            <a:r>
              <a:rPr lang="en-US" dirty="0"/>
              <a:t>Improvements for security officers and auditors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F42D85-6D6D-4ED8-A207-576450FE2C32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799" y="657717"/>
            <a:ext cx="8010178" cy="57916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2475502"/>
            <a:ext cx="6965284" cy="27087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Cloud Callout 11"/>
          <p:cNvSpPr/>
          <p:nvPr/>
        </p:nvSpPr>
        <p:spPr>
          <a:xfrm>
            <a:off x="7543800" y="3178717"/>
            <a:ext cx="3276600" cy="1639788"/>
          </a:xfrm>
          <a:prstGeom prst="cloudCallout">
            <a:avLst>
              <a:gd name="adj1" fmla="val -65681"/>
              <a:gd name="adj2" fmla="val -1699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1600" dirty="0"/>
              <a:t>Job Class codes let us give security officers </a:t>
            </a:r>
            <a:r>
              <a:rPr lang="en-US" sz="1600" i="1" dirty="0"/>
              <a:t>our</a:t>
            </a:r>
            <a:r>
              <a:rPr lang="en-US" sz="1600" dirty="0"/>
              <a:t> recommendations for tool assignments</a:t>
            </a:r>
          </a:p>
        </p:txBody>
      </p:sp>
      <p:sp>
        <p:nvSpPr>
          <p:cNvPr id="9" name="Explosion 1 8"/>
          <p:cNvSpPr/>
          <p:nvPr/>
        </p:nvSpPr>
        <p:spPr>
          <a:xfrm>
            <a:off x="9448800" y="-19538"/>
            <a:ext cx="2057400" cy="1143000"/>
          </a:xfrm>
          <a:prstGeom prst="irregularSeal1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Coming in March!</a:t>
            </a:r>
          </a:p>
        </p:txBody>
      </p:sp>
    </p:spTree>
    <p:extLst>
      <p:ext uri="{BB962C8B-B14F-4D97-AF65-F5344CB8AC3E}">
        <p14:creationId xmlns:p14="http://schemas.microsoft.com/office/powerpoint/2010/main" val="3362256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91637">
            <a:off x="10157225" y="138448"/>
            <a:ext cx="1688448" cy="21897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3" name="Straight Connector 2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ubtitle 8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n-US" dirty="0"/>
              <a:t>go-to points so you can be a cheerleader for the new navigation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“But I liked it the way it was before!”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F42D85-6D6D-4ED8-A207-576450FE2C3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5"/>
          </p:nvPr>
        </p:nvSpPr>
        <p:spPr>
          <a:xfrm>
            <a:off x="6324600" y="2057400"/>
            <a:ext cx="5486400" cy="3657600"/>
          </a:xfrm>
        </p:spPr>
        <p:txBody>
          <a:bodyPr/>
          <a:lstStyle/>
          <a:p>
            <a:r>
              <a:rPr lang="en-US" dirty="0"/>
              <a:t>Shortcuts for any tool – </a:t>
            </a:r>
            <a:br>
              <a:rPr lang="en-US" dirty="0"/>
            </a:br>
            <a:r>
              <a:rPr lang="en-US" i="1" dirty="0"/>
              <a:t>no extra security settings needed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en-US" sz="2400" b="1" dirty="0">
                <a:solidFill>
                  <a:schemeClr val="accent5"/>
                </a:solidFill>
              </a:rPr>
              <a:t>	90</a:t>
            </a:r>
            <a:r>
              <a:rPr lang="en-US" b="1" dirty="0">
                <a:solidFill>
                  <a:schemeClr val="accent5"/>
                </a:solidFill>
              </a:rPr>
              <a:t> </a:t>
            </a:r>
            <a:r>
              <a:rPr lang="en-US" dirty="0"/>
              <a:t>new shortcuts on day one!</a:t>
            </a:r>
          </a:p>
          <a:p>
            <a:r>
              <a:rPr lang="en-US" dirty="0"/>
              <a:t>See only the tools you can use – </a:t>
            </a:r>
            <a:r>
              <a:rPr lang="en-US" i="1" dirty="0"/>
              <a:t>but you can still get curious about new tools to explore</a:t>
            </a:r>
          </a:p>
          <a:p>
            <a:r>
              <a:rPr lang="en-US" dirty="0"/>
              <a:t>Old </a:t>
            </a:r>
            <a:r>
              <a:rPr lang="en-US" dirty="0" err="1"/>
              <a:t>MNXXXX</a:t>
            </a:r>
            <a:r>
              <a:rPr lang="en-US" dirty="0"/>
              <a:t> shortcuts are still available to help with the transition – </a:t>
            </a:r>
            <a:r>
              <a:rPr lang="en-US" i="1" dirty="0"/>
              <a:t>we haven’t forgotten about our current power users!</a:t>
            </a:r>
          </a:p>
          <a:p>
            <a:r>
              <a:rPr lang="en-US" dirty="0"/>
              <a:t>Much faster learning curve for new users – </a:t>
            </a:r>
            <a:r>
              <a:rPr lang="en-US" i="1" dirty="0"/>
              <a:t>designed for both mouse and keyboard users</a:t>
            </a:r>
          </a:p>
          <a:p>
            <a:r>
              <a:rPr lang="en-US" dirty="0"/>
              <a:t>Cool stuff for data analysis and auditors, too – </a:t>
            </a:r>
            <a:r>
              <a:rPr lang="en-US" i="1" dirty="0"/>
              <a:t>embedded tools to explain program names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6"/>
          </p:nvPr>
        </p:nvSpPr>
        <p:spPr>
          <a:xfrm>
            <a:off x="508000" y="2057400"/>
            <a:ext cx="5130800" cy="3429000"/>
          </a:xfrm>
        </p:spPr>
        <p:txBody>
          <a:bodyPr/>
          <a:lstStyle/>
          <a:p>
            <a:r>
              <a:rPr lang="en-US" dirty="0"/>
              <a:t>Search right from the home page </a:t>
            </a:r>
            <a:r>
              <a:rPr lang="en-US" i="1" dirty="0"/>
              <a:t>– faster and more intuitive search engine</a:t>
            </a:r>
          </a:p>
          <a:p>
            <a:r>
              <a:rPr lang="en-US" dirty="0"/>
              <a:t>Sort your list the way you like</a:t>
            </a:r>
          </a:p>
          <a:p>
            <a:r>
              <a:rPr lang="en-US" dirty="0"/>
              <a:t>Set up your favorites and assign your own option number – </a:t>
            </a:r>
            <a:r>
              <a:rPr lang="en-US" i="1" dirty="0"/>
              <a:t>your tools in the order you like them</a:t>
            </a:r>
          </a:p>
          <a:p>
            <a:r>
              <a:rPr lang="en-US" dirty="0"/>
              <a:t>Favorites are by employee ID, not workstation – </a:t>
            </a:r>
            <a:r>
              <a:rPr lang="en-US" i="1" dirty="0"/>
              <a:t>use them anywhere you’re working</a:t>
            </a:r>
          </a:p>
          <a:p>
            <a:r>
              <a:rPr lang="en-US" dirty="0"/>
              <a:t>Permanent tool #s we can reference in our help doc and release summaries – </a:t>
            </a:r>
            <a:r>
              <a:rPr lang="en-US" i="1" dirty="0"/>
              <a:t>no more outdated references</a:t>
            </a:r>
          </a:p>
        </p:txBody>
      </p:sp>
    </p:spTree>
    <p:extLst>
      <p:ext uri="{BB962C8B-B14F-4D97-AF65-F5344CB8AC3E}">
        <p14:creationId xmlns:p14="http://schemas.microsoft.com/office/powerpoint/2010/main" val="3468067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1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5"/>
          </p:nvPr>
        </p:nvSpPr>
        <p:spPr>
          <a:xfrm>
            <a:off x="508000" y="2057400"/>
            <a:ext cx="2997200" cy="3733801"/>
          </a:xfrm>
        </p:spPr>
        <p:txBody>
          <a:bodyPr/>
          <a:lstStyle/>
          <a:p>
            <a:r>
              <a:rPr lang="en-US" dirty="0"/>
              <a:t>More data about your employees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8000" y="838200"/>
            <a:ext cx="3073400" cy="990600"/>
          </a:xfrm>
        </p:spPr>
        <p:txBody>
          <a:bodyPr/>
          <a:lstStyle/>
          <a:p>
            <a:r>
              <a:rPr lang="en-US" dirty="0"/>
              <a:t>Improvements for security officers and auditors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F42D85-6D6D-4ED8-A207-576450FE2C32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799" y="657717"/>
            <a:ext cx="8010178" cy="57916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2475502"/>
            <a:ext cx="6965284" cy="27087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Cloud Callout 11"/>
          <p:cNvSpPr/>
          <p:nvPr/>
        </p:nvSpPr>
        <p:spPr>
          <a:xfrm>
            <a:off x="7543800" y="3178717"/>
            <a:ext cx="3276600" cy="1639788"/>
          </a:xfrm>
          <a:prstGeom prst="cloudCallout">
            <a:avLst>
              <a:gd name="adj1" fmla="val -65681"/>
              <a:gd name="adj2" fmla="val -1699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1600" dirty="0"/>
              <a:t>Job Class codes let us give security officers </a:t>
            </a:r>
            <a:r>
              <a:rPr lang="en-US" sz="1600" i="1" dirty="0"/>
              <a:t>our</a:t>
            </a:r>
            <a:r>
              <a:rPr lang="en-US" sz="1600" dirty="0"/>
              <a:t> recommendations for tool assignments</a:t>
            </a:r>
          </a:p>
        </p:txBody>
      </p:sp>
      <p:sp>
        <p:nvSpPr>
          <p:cNvPr id="9" name="Explosion 1 8"/>
          <p:cNvSpPr/>
          <p:nvPr/>
        </p:nvSpPr>
        <p:spPr>
          <a:xfrm>
            <a:off x="9448800" y="-19538"/>
            <a:ext cx="2057400" cy="1143000"/>
          </a:xfrm>
          <a:prstGeom prst="irregularSeal1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Coming in March!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034" y="590304"/>
            <a:ext cx="8679932" cy="56773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Cloud Callout 11"/>
          <p:cNvSpPr/>
          <p:nvPr/>
        </p:nvSpPr>
        <p:spPr>
          <a:xfrm>
            <a:off x="3735389" y="2421701"/>
            <a:ext cx="3653154" cy="2014597"/>
          </a:xfrm>
          <a:prstGeom prst="cloudCallout">
            <a:avLst>
              <a:gd name="adj1" fmla="val 57420"/>
              <a:gd name="adj2" fmla="val -6257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1600" dirty="0"/>
              <a:t>After you’ve assign a job class, the employee will be able to click this button to see which tools we recommended for them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40229" y="1524000"/>
            <a:ext cx="2743583" cy="2743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119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5"/>
          </p:nvPr>
        </p:nvSpPr>
        <p:spPr>
          <a:xfrm>
            <a:off x="508000" y="2057400"/>
            <a:ext cx="2997200" cy="3733801"/>
          </a:xfrm>
        </p:spPr>
        <p:txBody>
          <a:bodyPr/>
          <a:lstStyle/>
          <a:p>
            <a:r>
              <a:rPr lang="en-US" dirty="0"/>
              <a:t>A whole new way to assign tools to your employees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8000" y="838200"/>
            <a:ext cx="3073400" cy="990600"/>
          </a:xfrm>
        </p:spPr>
        <p:txBody>
          <a:bodyPr/>
          <a:lstStyle/>
          <a:p>
            <a:r>
              <a:rPr lang="en-US" dirty="0"/>
              <a:t>Improvements for security officers and auditors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F42D85-6D6D-4ED8-A207-576450FE2C32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800" y="657718"/>
            <a:ext cx="8010176" cy="57916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Explosion 1 8"/>
          <p:cNvSpPr/>
          <p:nvPr/>
        </p:nvSpPr>
        <p:spPr>
          <a:xfrm>
            <a:off x="9448800" y="-19538"/>
            <a:ext cx="2057400" cy="1143000"/>
          </a:xfrm>
          <a:prstGeom prst="irregularSeal1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Coming in March!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605691" y="4975410"/>
            <a:ext cx="1674519" cy="403890"/>
          </a:xfrm>
          <a:prstGeom prst="rect">
            <a:avLst/>
          </a:prstGeom>
          <a:noFill/>
          <a:ln w="28575"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loud Callout 11"/>
          <p:cNvSpPr/>
          <p:nvPr/>
        </p:nvSpPr>
        <p:spPr>
          <a:xfrm>
            <a:off x="353720" y="4262616"/>
            <a:ext cx="2888684" cy="1639788"/>
          </a:xfrm>
          <a:prstGeom prst="cloudCallout">
            <a:avLst>
              <a:gd name="adj1" fmla="val 67764"/>
              <a:gd name="adj2" fmla="val 9188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1600" dirty="0"/>
              <a:t>…or work with what </a:t>
            </a:r>
            <a:r>
              <a:rPr lang="en-US" sz="1600" i="1" dirty="0"/>
              <a:t>all</a:t>
            </a:r>
            <a:r>
              <a:rPr lang="en-US" sz="1600" dirty="0"/>
              <a:t> your employees can do (let’s try this one)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846320" y="4419600"/>
            <a:ext cx="2087880" cy="282609"/>
          </a:xfrm>
          <a:prstGeom prst="rect">
            <a:avLst/>
          </a:prstGeom>
          <a:noFill/>
          <a:ln w="28575"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loud Callout 11"/>
          <p:cNvSpPr/>
          <p:nvPr/>
        </p:nvSpPr>
        <p:spPr>
          <a:xfrm>
            <a:off x="6972300" y="3605629"/>
            <a:ext cx="2781300" cy="890171"/>
          </a:xfrm>
          <a:prstGeom prst="cloudCallout">
            <a:avLst>
              <a:gd name="adj1" fmla="val -56892"/>
              <a:gd name="adj2" fmla="val 563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1600" dirty="0"/>
              <a:t>Set up what </a:t>
            </a:r>
            <a:r>
              <a:rPr lang="en-US" sz="1600" i="1" dirty="0"/>
              <a:t>this</a:t>
            </a:r>
            <a:r>
              <a:rPr lang="en-US" sz="1600" dirty="0"/>
              <a:t> employee can do…</a:t>
            </a:r>
          </a:p>
        </p:txBody>
      </p:sp>
    </p:spTree>
    <p:extLst>
      <p:ext uri="{BB962C8B-B14F-4D97-AF65-F5344CB8AC3E}">
        <p14:creationId xmlns:p14="http://schemas.microsoft.com/office/powerpoint/2010/main" val="2357108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2" grpId="0" animBg="1"/>
      <p:bldP spid="16" grpId="0" animBg="1"/>
      <p:bldP spid="16" grpId="1" animBg="1"/>
      <p:bldP spid="1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5"/>
          </p:nvPr>
        </p:nvSpPr>
        <p:spPr>
          <a:xfrm>
            <a:off x="508000" y="2057400"/>
            <a:ext cx="2997200" cy="3733801"/>
          </a:xfrm>
        </p:spPr>
        <p:txBody>
          <a:bodyPr/>
          <a:lstStyle/>
          <a:p>
            <a:r>
              <a:rPr lang="en-US" dirty="0"/>
              <a:t>A whole new way to assign tools to your employees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8000" y="838200"/>
            <a:ext cx="3073400" cy="990600"/>
          </a:xfrm>
        </p:spPr>
        <p:txBody>
          <a:bodyPr/>
          <a:lstStyle/>
          <a:p>
            <a:r>
              <a:rPr lang="en-US" dirty="0"/>
              <a:t>Assigning tools to your employees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F42D85-6D6D-4ED8-A207-576450FE2C32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800" y="657718"/>
            <a:ext cx="8010176" cy="57916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Cloud Callout 11"/>
          <p:cNvSpPr/>
          <p:nvPr/>
        </p:nvSpPr>
        <p:spPr>
          <a:xfrm>
            <a:off x="8889346" y="3549491"/>
            <a:ext cx="1679590" cy="1639788"/>
          </a:xfrm>
          <a:prstGeom prst="cloudCallout">
            <a:avLst>
              <a:gd name="adj1" fmla="val 30037"/>
              <a:gd name="adj2" fmla="val -70152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1600" dirty="0"/>
              <a:t>How many  employees can use this tool?</a:t>
            </a:r>
          </a:p>
        </p:txBody>
      </p:sp>
      <p:sp>
        <p:nvSpPr>
          <p:cNvPr id="9" name="Explosion 1 8"/>
          <p:cNvSpPr/>
          <p:nvPr/>
        </p:nvSpPr>
        <p:spPr>
          <a:xfrm>
            <a:off x="9448800" y="-19538"/>
            <a:ext cx="2057400" cy="1143000"/>
          </a:xfrm>
          <a:prstGeom prst="irregularSeal1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Coming in March!</a:t>
            </a:r>
          </a:p>
        </p:txBody>
      </p:sp>
      <p:sp>
        <p:nvSpPr>
          <p:cNvPr id="10" name="Cloud Callout 11"/>
          <p:cNvSpPr/>
          <p:nvPr/>
        </p:nvSpPr>
        <p:spPr>
          <a:xfrm>
            <a:off x="5879377" y="228600"/>
            <a:ext cx="3340823" cy="890171"/>
          </a:xfrm>
          <a:prstGeom prst="cloudCallout">
            <a:avLst>
              <a:gd name="adj1" fmla="val -31318"/>
              <a:gd name="adj2" fmla="val 96502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1600" dirty="0"/>
              <a:t>Search for a single tool or show similar tools</a:t>
            </a:r>
          </a:p>
        </p:txBody>
      </p:sp>
      <p:sp>
        <p:nvSpPr>
          <p:cNvPr id="11" name="Cloud Callout 11"/>
          <p:cNvSpPr/>
          <p:nvPr/>
        </p:nvSpPr>
        <p:spPr>
          <a:xfrm>
            <a:off x="1892559" y="3924300"/>
            <a:ext cx="1844040" cy="890171"/>
          </a:xfrm>
          <a:prstGeom prst="cloudCallout">
            <a:avLst>
              <a:gd name="adj1" fmla="val 79664"/>
              <a:gd name="adj2" fmla="val -57392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1600" dirty="0"/>
              <a:t>All tools in one place</a:t>
            </a:r>
            <a:endParaRPr lang="en-US" sz="1600" i="1" dirty="0"/>
          </a:p>
        </p:txBody>
      </p:sp>
      <p:sp>
        <p:nvSpPr>
          <p:cNvPr id="13" name="Cloud Callout 11"/>
          <p:cNvSpPr/>
          <p:nvPr/>
        </p:nvSpPr>
        <p:spPr>
          <a:xfrm>
            <a:off x="5258212" y="2835997"/>
            <a:ext cx="1699529" cy="890171"/>
          </a:xfrm>
          <a:prstGeom prst="cloudCallout">
            <a:avLst>
              <a:gd name="adj1" fmla="val 46044"/>
              <a:gd name="adj2" fmla="val -9676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1600" dirty="0"/>
              <a:t>Sort by any column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1969346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 animBg="1"/>
      <p:bldP spid="10" grpId="1" animBg="1"/>
      <p:bldP spid="11" grpId="0" animBg="1"/>
      <p:bldP spid="11" grpId="1" animBg="1"/>
      <p:bldP spid="13" grpId="0" animBg="1"/>
      <p:bldP spid="13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5"/>
          </p:nvPr>
        </p:nvSpPr>
        <p:spPr>
          <a:xfrm>
            <a:off x="508000" y="2057400"/>
            <a:ext cx="2997200" cy="3733801"/>
          </a:xfrm>
        </p:spPr>
        <p:txBody>
          <a:bodyPr/>
          <a:lstStyle/>
          <a:p>
            <a:r>
              <a:rPr lang="en-US" dirty="0"/>
              <a:t>More visibility of who can use your tools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8000" y="838200"/>
            <a:ext cx="3073400" cy="990600"/>
          </a:xfrm>
        </p:spPr>
        <p:txBody>
          <a:bodyPr/>
          <a:lstStyle/>
          <a:p>
            <a:r>
              <a:rPr lang="en-US" dirty="0"/>
              <a:t>Assigning tools to your employees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F42D85-6D6D-4ED8-A207-576450FE2C32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800" y="657717"/>
            <a:ext cx="8010176" cy="57916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Explosion 1 8"/>
          <p:cNvSpPr/>
          <p:nvPr/>
        </p:nvSpPr>
        <p:spPr>
          <a:xfrm>
            <a:off x="9448800" y="-19538"/>
            <a:ext cx="2057400" cy="1143000"/>
          </a:xfrm>
          <a:prstGeom prst="irregularSeal1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Coming in March!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019800" y="4517991"/>
            <a:ext cx="1676400" cy="282609"/>
          </a:xfrm>
          <a:prstGeom prst="rect">
            <a:avLst/>
          </a:prstGeom>
          <a:noFill/>
          <a:ln w="28575"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loud Callout 11"/>
          <p:cNvSpPr/>
          <p:nvPr/>
        </p:nvSpPr>
        <p:spPr>
          <a:xfrm>
            <a:off x="7239000" y="4934129"/>
            <a:ext cx="2654950" cy="890171"/>
          </a:xfrm>
          <a:prstGeom prst="cloudCallout">
            <a:avLst>
              <a:gd name="adj1" fmla="val -58923"/>
              <a:gd name="adj2" fmla="val -59048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1600" i="1" dirty="0"/>
              <a:t>Which</a:t>
            </a:r>
            <a:r>
              <a:rPr lang="en-US" sz="1600" dirty="0"/>
              <a:t> employees can use this tool?</a:t>
            </a:r>
          </a:p>
        </p:txBody>
      </p:sp>
    </p:spTree>
    <p:extLst>
      <p:ext uri="{BB962C8B-B14F-4D97-AF65-F5344CB8AC3E}">
        <p14:creationId xmlns:p14="http://schemas.microsoft.com/office/powerpoint/2010/main" val="2934259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5"/>
          </p:nvPr>
        </p:nvSpPr>
        <p:spPr>
          <a:xfrm>
            <a:off x="508000" y="2057400"/>
            <a:ext cx="2997200" cy="3733801"/>
          </a:xfrm>
        </p:spPr>
        <p:txBody>
          <a:bodyPr/>
          <a:lstStyle/>
          <a:p>
            <a:r>
              <a:rPr lang="en-US" dirty="0"/>
              <a:t>More visibility of who can use your tools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8000" y="838200"/>
            <a:ext cx="3073400" cy="990600"/>
          </a:xfrm>
        </p:spPr>
        <p:txBody>
          <a:bodyPr/>
          <a:lstStyle/>
          <a:p>
            <a:r>
              <a:rPr lang="en-US" dirty="0"/>
              <a:t>Assigning tools to your employees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F42D85-6D6D-4ED8-A207-576450FE2C32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800" y="657717"/>
            <a:ext cx="8010176" cy="57916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Explosion 1 8"/>
          <p:cNvSpPr/>
          <p:nvPr/>
        </p:nvSpPr>
        <p:spPr>
          <a:xfrm>
            <a:off x="9448800" y="-19538"/>
            <a:ext cx="2057400" cy="1143000"/>
          </a:xfrm>
          <a:prstGeom prst="irregularSeal1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Coming in March!</a:t>
            </a:r>
          </a:p>
        </p:txBody>
      </p:sp>
      <p:sp>
        <p:nvSpPr>
          <p:cNvPr id="11" name="Cloud Callout 11"/>
          <p:cNvSpPr/>
          <p:nvPr/>
        </p:nvSpPr>
        <p:spPr>
          <a:xfrm>
            <a:off x="7239000" y="4934129"/>
            <a:ext cx="2654950" cy="890171"/>
          </a:xfrm>
          <a:prstGeom prst="cloudCallout">
            <a:avLst>
              <a:gd name="adj1" fmla="val -58923"/>
              <a:gd name="adj2" fmla="val -59048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1600" i="1" dirty="0"/>
              <a:t>Which</a:t>
            </a:r>
            <a:r>
              <a:rPr lang="en-US" sz="1600" dirty="0"/>
              <a:t> employees can use this tool?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2652917"/>
            <a:ext cx="6980525" cy="27146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23591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400" y="1958282"/>
            <a:ext cx="6705600" cy="14248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Subtitle 12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n-US" dirty="0"/>
              <a:t>Beyond the dashboard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Reports for Auditing your Security Settings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F42D85-6D6D-4ED8-A207-576450FE2C32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80" y="3599180"/>
            <a:ext cx="10113713" cy="30732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87947" flipH="1">
            <a:off x="5270292" y="2410251"/>
            <a:ext cx="2743583" cy="2743583"/>
          </a:xfrm>
          <a:prstGeom prst="rect">
            <a:avLst/>
          </a:prstGeom>
        </p:spPr>
      </p:pic>
      <p:pic>
        <p:nvPicPr>
          <p:cNvPr id="1026" name="Picture 2" descr="C:\Users\dmoore\AppData\Local\Temp\SNAGHTML3426bcd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903"/>
          <a:stretch/>
        </p:blipFill>
        <p:spPr bwMode="auto">
          <a:xfrm>
            <a:off x="6705600" y="4397791"/>
            <a:ext cx="5486400" cy="21119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35943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5"/>
          </p:nvPr>
        </p:nvSpPr>
        <p:spPr>
          <a:xfrm>
            <a:off x="507999" y="2057400"/>
            <a:ext cx="6731001" cy="3733801"/>
          </a:xfrm>
        </p:spPr>
        <p:txBody>
          <a:bodyPr/>
          <a:lstStyle/>
          <a:p>
            <a:r>
              <a:rPr lang="en-US" dirty="0"/>
              <a:t>The auto-security feature is now controlled via a button on the home page</a:t>
            </a:r>
          </a:p>
          <a:p>
            <a:pPr lvl="1"/>
            <a:r>
              <a:rPr lang="en-US" dirty="0"/>
              <a:t>If it’s on, you don’t have to enter your ID and password over and over every time you launch a tool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CU*BASE still checks against your access privileges, though!  </a:t>
            </a:r>
          </a:p>
          <a:p>
            <a:r>
              <a:rPr lang="en-US" dirty="0"/>
              <a:t>Employees can still set Preferences to activate auto-security automatically after logging in</a:t>
            </a:r>
          </a:p>
          <a:p>
            <a:r>
              <a:rPr lang="en-US" dirty="0"/>
              <a:t>Auto-security will be available to </a:t>
            </a:r>
            <a:r>
              <a:rPr lang="en-US" u="sng" dirty="0"/>
              <a:t>all employees</a:t>
            </a:r>
            <a:r>
              <a:rPr lang="en-US" dirty="0"/>
              <a:t>, unless you deactivate it (for </a:t>
            </a:r>
            <a:r>
              <a:rPr lang="en-US" i="1" dirty="0"/>
              <a:t>everyone</a:t>
            </a:r>
            <a:r>
              <a:rPr lang="en-US" dirty="0"/>
              <a:t>) in CU*BASE Employee Security (CU Options)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8000" y="838200"/>
            <a:ext cx="8432800" cy="990600"/>
          </a:xfrm>
        </p:spPr>
        <p:txBody>
          <a:bodyPr/>
          <a:lstStyle/>
          <a:p>
            <a:r>
              <a:rPr lang="en-US" dirty="0"/>
              <a:t>Understanding the Changes to Auto Security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F42D85-6D6D-4ED8-A207-576450FE2C32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83"/>
          <a:stretch/>
        </p:blipFill>
        <p:spPr>
          <a:xfrm>
            <a:off x="8229600" y="284089"/>
            <a:ext cx="3045201" cy="58515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8120530" y="5383305"/>
            <a:ext cx="2946400" cy="293704"/>
          </a:xfrm>
          <a:prstGeom prst="rect">
            <a:avLst/>
          </a:prstGeom>
          <a:noFill/>
          <a:ln w="28575"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035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Changes to Employee Security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Converting Your Existing Access Settings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F42D85-6D6D-4ED8-A207-576450FE2C32}" type="slidenum">
              <a:rPr lang="en-US" smtClean="0"/>
              <a:pPr/>
              <a:t>37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200" y="2971800"/>
            <a:ext cx="2514600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68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5"/>
          </p:nvPr>
        </p:nvSpPr>
        <p:spPr>
          <a:xfrm>
            <a:off x="508000" y="2057400"/>
            <a:ext cx="5588000" cy="3733801"/>
          </a:xfrm>
        </p:spPr>
        <p:txBody>
          <a:bodyPr/>
          <a:lstStyle/>
          <a:p>
            <a:r>
              <a:rPr lang="en-US" dirty="0"/>
              <a:t>This report will be in your </a:t>
            </a:r>
            <a:r>
              <a:rPr lang="en-US" b="1" dirty="0" err="1"/>
              <a:t>HOLDxx</a:t>
            </a:r>
            <a:r>
              <a:rPr lang="en-US" b="1" dirty="0"/>
              <a:t> output queue </a:t>
            </a:r>
            <a:r>
              <a:rPr lang="en-US" dirty="0"/>
              <a:t>on the day of the release</a:t>
            </a:r>
          </a:p>
          <a:p>
            <a:pPr lvl="1"/>
            <a:r>
              <a:rPr lang="en-US" dirty="0"/>
              <a:t>If you want it routed to CU*Spy, you can move this report to </a:t>
            </a:r>
            <a:r>
              <a:rPr lang="en-US" dirty="0" err="1"/>
              <a:t>MONTHxx</a:t>
            </a:r>
            <a:r>
              <a:rPr lang="en-US" dirty="0"/>
              <a:t> or another OUTQ</a:t>
            </a:r>
          </a:p>
        </p:txBody>
      </p:sp>
      <p:sp>
        <p:nvSpPr>
          <p:cNvPr id="10" name="Subtitle 9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n-US" dirty="0"/>
              <a:t>You’ll be ready to go on release day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Converting your existing security settings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F42D85-6D6D-4ED8-A207-576450FE2C32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3657600"/>
            <a:ext cx="9623341" cy="29109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Cloud Callout 11"/>
          <p:cNvSpPr/>
          <p:nvPr/>
        </p:nvSpPr>
        <p:spPr>
          <a:xfrm>
            <a:off x="7924800" y="2159750"/>
            <a:ext cx="3200400" cy="1639788"/>
          </a:xfrm>
          <a:prstGeom prst="cloudCallout">
            <a:avLst>
              <a:gd name="adj1" fmla="val -59936"/>
              <a:gd name="adj2" fmla="val 6341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1600" dirty="0"/>
              <a:t>All existing your permissions will be translated to the new structure for you</a:t>
            </a:r>
          </a:p>
        </p:txBody>
      </p:sp>
    </p:spTree>
    <p:extLst>
      <p:ext uri="{BB962C8B-B14F-4D97-AF65-F5344CB8AC3E}">
        <p14:creationId xmlns:p14="http://schemas.microsoft.com/office/powerpoint/2010/main" val="19221302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5"/>
          </p:nvPr>
        </p:nvSpPr>
        <p:spPr>
          <a:xfrm>
            <a:off x="508000" y="2057400"/>
            <a:ext cx="5588000" cy="3733801"/>
          </a:xfrm>
        </p:spPr>
        <p:txBody>
          <a:bodyPr/>
          <a:lstStyle/>
          <a:p>
            <a:r>
              <a:rPr lang="en-US" dirty="0"/>
              <a:t>This report will be in your </a:t>
            </a:r>
            <a:r>
              <a:rPr lang="en-US" b="1" dirty="0" err="1"/>
              <a:t>HOLDxx</a:t>
            </a:r>
            <a:r>
              <a:rPr lang="en-US" b="1" dirty="0"/>
              <a:t> output queue </a:t>
            </a:r>
            <a:r>
              <a:rPr lang="en-US" dirty="0"/>
              <a:t>on the day of the release</a:t>
            </a:r>
          </a:p>
          <a:p>
            <a:pPr lvl="1"/>
            <a:r>
              <a:rPr lang="en-US" dirty="0"/>
              <a:t>If you want it routed to CU*Spy, you can move this report to </a:t>
            </a:r>
            <a:r>
              <a:rPr lang="en-US" dirty="0" err="1"/>
              <a:t>MONTHxx</a:t>
            </a:r>
            <a:r>
              <a:rPr lang="en-US" dirty="0"/>
              <a:t> or another OUTQ</a:t>
            </a:r>
          </a:p>
        </p:txBody>
      </p:sp>
      <p:sp>
        <p:nvSpPr>
          <p:cNvPr id="10" name="Subtitle 9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n-US" dirty="0"/>
              <a:t>You’ll be ready to go on release day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Converting your existing security settings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F42D85-6D6D-4ED8-A207-576450FE2C32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3657600"/>
            <a:ext cx="9623341" cy="29109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Rectangle: Folded Corner 7"/>
          <p:cNvSpPr/>
          <p:nvPr/>
        </p:nvSpPr>
        <p:spPr>
          <a:xfrm>
            <a:off x="6438763" y="1600200"/>
            <a:ext cx="5343577" cy="4191001"/>
          </a:xfrm>
          <a:prstGeom prst="foldedCorner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US" sz="2400" b="1" dirty="0"/>
              <a:t>Tips: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dirty="0"/>
              <a:t>If a person had access to either the speed sequence OR the menu option, they’ll have access to the new tool# </a:t>
            </a:r>
            <a:r>
              <a:rPr lang="en-US" i="1" dirty="0"/>
              <a:t>(remember, this automatically gives them access to the shortcut, too!)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dirty="0"/>
              <a:t>For features that appeared on multiple menus, if a person had access to any one of the locations, they’ll have access to the new tool#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dirty="0"/>
              <a:t>For tools that currently have view-only and update versions, the system will be smart enough to grant the same access level as now</a:t>
            </a:r>
          </a:p>
        </p:txBody>
      </p:sp>
    </p:spTree>
    <p:extLst>
      <p:ext uri="{BB962C8B-B14F-4D97-AF65-F5344CB8AC3E}">
        <p14:creationId xmlns:p14="http://schemas.microsoft.com/office/powerpoint/2010/main" val="3523555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5"/>
          </p:nvPr>
        </p:nvSpPr>
        <p:spPr>
          <a:xfrm>
            <a:off x="508000" y="2057400"/>
            <a:ext cx="2997200" cy="3733801"/>
          </a:xfrm>
        </p:spPr>
        <p:txBody>
          <a:bodyPr/>
          <a:lstStyle/>
          <a:p>
            <a:r>
              <a:rPr lang="en-US" dirty="0"/>
              <a:t>The CU*BASE menu-driven navigation system is being replaced by the new </a:t>
            </a:r>
            <a:r>
              <a:rPr lang="en-US" b="1" dirty="0"/>
              <a:t>CU*BASE Tools</a:t>
            </a:r>
            <a:r>
              <a:rPr lang="en-US" dirty="0"/>
              <a:t> </a:t>
            </a:r>
            <a:r>
              <a:rPr lang="en-US" b="1" dirty="0"/>
              <a:t>home page</a:t>
            </a:r>
          </a:p>
          <a:p>
            <a:pPr lvl="1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8000" y="838200"/>
            <a:ext cx="3073400" cy="990600"/>
          </a:xfrm>
        </p:spPr>
        <p:txBody>
          <a:bodyPr/>
          <a:lstStyle/>
          <a:p>
            <a:r>
              <a:rPr lang="en-US" dirty="0"/>
              <a:t>A new way to navigate to CU*BASE tools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F42D85-6D6D-4ED8-A207-576450FE2C3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6934200" y="5386115"/>
            <a:ext cx="4673600" cy="1023294"/>
          </a:xfrm>
        </p:spPr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799" y="657717"/>
            <a:ext cx="8010179" cy="57916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Explosion 1 7"/>
          <p:cNvSpPr/>
          <p:nvPr/>
        </p:nvSpPr>
        <p:spPr>
          <a:xfrm>
            <a:off x="9448800" y="-19538"/>
            <a:ext cx="2057400" cy="1143000"/>
          </a:xfrm>
          <a:prstGeom prst="irregularSeal1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Coming in March!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714828" y="2464201"/>
            <a:ext cx="6572172" cy="3126021"/>
          </a:xfrm>
          <a:prstGeom prst="rect">
            <a:avLst/>
          </a:prstGeom>
          <a:noFill/>
          <a:ln w="28575"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714828" y="1940786"/>
            <a:ext cx="3752772" cy="477149"/>
          </a:xfrm>
          <a:prstGeom prst="rect">
            <a:avLst/>
          </a:prstGeom>
          <a:noFill/>
          <a:ln w="28575"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722836" y="1329758"/>
            <a:ext cx="4582963" cy="551156"/>
          </a:xfrm>
          <a:prstGeom prst="rect">
            <a:avLst/>
          </a:prstGeom>
          <a:noFill/>
          <a:ln w="28575"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8825439" y="1322888"/>
            <a:ext cx="2909362" cy="1141313"/>
          </a:xfrm>
          <a:prstGeom prst="rect">
            <a:avLst/>
          </a:prstGeom>
          <a:noFill/>
          <a:ln w="28575"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9133037" y="949960"/>
            <a:ext cx="2635512" cy="473754"/>
          </a:xfrm>
          <a:prstGeom prst="rect">
            <a:avLst/>
          </a:prstGeom>
          <a:noFill/>
          <a:ln w="28575"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581400" y="5951510"/>
            <a:ext cx="2635512" cy="473754"/>
          </a:xfrm>
          <a:prstGeom prst="rect">
            <a:avLst/>
          </a:prstGeom>
          <a:noFill/>
          <a:ln w="28575"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10227021" y="2464200"/>
            <a:ext cx="1507779" cy="3126021"/>
          </a:xfrm>
          <a:prstGeom prst="rect">
            <a:avLst/>
          </a:prstGeom>
          <a:noFill/>
          <a:ln w="28575"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068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7" grpId="0" animBg="1"/>
      <p:bldP spid="17" grpId="1" animBg="1"/>
      <p:bldP spid="18" grpId="0" animBg="1"/>
      <p:bldP spid="18" grpId="1" animBg="1"/>
      <p:bldP spid="20" grpId="0" animBg="1"/>
      <p:bldP spid="20" grpId="1" animBg="1"/>
      <p:bldP spid="21" grpId="0" animBg="1"/>
      <p:bldP spid="23" grpId="0" animBg="1"/>
      <p:bldP spid="23" grpId="1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233741"/>
            <a:ext cx="6526880" cy="6858000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508000" y="0"/>
            <a:ext cx="3073400" cy="1828800"/>
          </a:xfrm>
        </p:spPr>
        <p:txBody>
          <a:bodyPr/>
          <a:lstStyle/>
          <a:p>
            <a:r>
              <a:rPr lang="en-US" dirty="0"/>
              <a:t>Keeping up with news about the rollout...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F42D85-6D6D-4ED8-A207-576450FE2C32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828800" y="2195826"/>
            <a:ext cx="8485731" cy="533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/>
              <a:t>https://www.cuanswers.com/resources/kitchen/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81000" y="3276600"/>
            <a:ext cx="5562600" cy="2667000"/>
            <a:chOff x="381000" y="3276600"/>
            <a:chExt cx="5562600" cy="2667000"/>
          </a:xfrm>
        </p:grpSpPr>
        <p:sp>
          <p:nvSpPr>
            <p:cNvPr id="3" name="Star: 32 Points 2"/>
            <p:cNvSpPr/>
            <p:nvPr/>
          </p:nvSpPr>
          <p:spPr>
            <a:xfrm>
              <a:off x="381000" y="3276600"/>
              <a:ext cx="5562600" cy="2667000"/>
            </a:xfrm>
            <a:prstGeom prst="star32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Ask us about an Employee CU*BASE Security Review for your credit union!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23284" y="4716711"/>
              <a:ext cx="2478033" cy="543575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952500" y="5257800"/>
              <a:ext cx="4419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C00000"/>
                  </a:solidFill>
                </a:rPr>
                <a:t>auditlink.cuanswers.com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99463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5"/>
          </p:nvPr>
        </p:nvSpPr>
        <p:spPr>
          <a:xfrm>
            <a:off x="508000" y="2057400"/>
            <a:ext cx="2997200" cy="3733801"/>
          </a:xfrm>
        </p:spPr>
        <p:txBody>
          <a:bodyPr/>
          <a:lstStyle/>
          <a:p>
            <a:r>
              <a:rPr lang="en-US" dirty="0"/>
              <a:t>The CU*BASE menu-driven navigation system is being replaced by the new </a:t>
            </a:r>
            <a:r>
              <a:rPr lang="en-US" b="1" dirty="0"/>
              <a:t>CU*BASE Tools</a:t>
            </a:r>
            <a:r>
              <a:rPr lang="en-US" dirty="0"/>
              <a:t> </a:t>
            </a:r>
            <a:r>
              <a:rPr lang="en-US" b="1" dirty="0"/>
              <a:t>home page</a:t>
            </a:r>
          </a:p>
          <a:p>
            <a:r>
              <a:rPr lang="en-US" dirty="0"/>
              <a:t>Driven by a powerful new search engine</a:t>
            </a:r>
          </a:p>
          <a:p>
            <a:pPr lvl="1"/>
            <a:r>
              <a:rPr lang="en-US" dirty="0"/>
              <a:t>Shorter learning curve for new users</a:t>
            </a:r>
          </a:p>
          <a:p>
            <a:pPr lvl="1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8000" y="838200"/>
            <a:ext cx="3073400" cy="990600"/>
          </a:xfrm>
        </p:spPr>
        <p:txBody>
          <a:bodyPr/>
          <a:lstStyle/>
          <a:p>
            <a:r>
              <a:rPr lang="en-US" dirty="0"/>
              <a:t>A new way to navigate to CU*BASE tools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F42D85-6D6D-4ED8-A207-576450FE2C3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799" y="657717"/>
            <a:ext cx="8010179" cy="57916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Explosion 1 7"/>
          <p:cNvSpPr/>
          <p:nvPr/>
        </p:nvSpPr>
        <p:spPr>
          <a:xfrm>
            <a:off x="9448800" y="-19538"/>
            <a:ext cx="2057400" cy="1143000"/>
          </a:xfrm>
          <a:prstGeom prst="irregularSeal1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Coming in March!</a:t>
            </a:r>
          </a:p>
        </p:txBody>
      </p:sp>
      <p:sp>
        <p:nvSpPr>
          <p:cNvPr id="9" name="Cloud Callout 8"/>
          <p:cNvSpPr/>
          <p:nvPr/>
        </p:nvSpPr>
        <p:spPr>
          <a:xfrm>
            <a:off x="6633936" y="2424594"/>
            <a:ext cx="2743200" cy="1264980"/>
          </a:xfrm>
          <a:prstGeom prst="cloudCallout">
            <a:avLst>
              <a:gd name="adj1" fmla="val -34971"/>
              <a:gd name="adj2" fmla="val -615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1600"/>
              <a:t>Search tools built right into the home page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918338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5"/>
          </p:nvPr>
        </p:nvSpPr>
        <p:spPr>
          <a:xfrm>
            <a:off x="508000" y="2057400"/>
            <a:ext cx="2997200" cy="3733801"/>
          </a:xfrm>
        </p:spPr>
        <p:txBody>
          <a:bodyPr/>
          <a:lstStyle/>
          <a:p>
            <a:r>
              <a:rPr lang="en-US" dirty="0"/>
              <a:t>The CU*BASE menu-driven navigation system is being replaced by the new </a:t>
            </a:r>
            <a:r>
              <a:rPr lang="en-US" b="1" dirty="0"/>
              <a:t>CU*BASE Tools</a:t>
            </a:r>
            <a:r>
              <a:rPr lang="en-US" dirty="0"/>
              <a:t> </a:t>
            </a:r>
            <a:r>
              <a:rPr lang="en-US" b="1" dirty="0"/>
              <a:t>home page</a:t>
            </a:r>
          </a:p>
          <a:p>
            <a:r>
              <a:rPr lang="en-US" dirty="0"/>
              <a:t>Driven by a powerful new search engine</a:t>
            </a:r>
          </a:p>
          <a:p>
            <a:pPr lvl="1"/>
            <a:r>
              <a:rPr lang="en-US" dirty="0"/>
              <a:t>Shorter learning curve for new users</a:t>
            </a:r>
          </a:p>
          <a:p>
            <a:pPr lvl="1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8000" y="838200"/>
            <a:ext cx="3073400" cy="990600"/>
          </a:xfrm>
        </p:spPr>
        <p:txBody>
          <a:bodyPr/>
          <a:lstStyle/>
          <a:p>
            <a:r>
              <a:rPr lang="en-US" dirty="0"/>
              <a:t>A new way to navigate to CU*BASE tools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F42D85-6D6D-4ED8-A207-576450FE2C3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799" y="657717"/>
            <a:ext cx="8010179" cy="57916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Explosion 1 7"/>
          <p:cNvSpPr/>
          <p:nvPr/>
        </p:nvSpPr>
        <p:spPr>
          <a:xfrm>
            <a:off x="9448800" y="-19538"/>
            <a:ext cx="2057400" cy="1143000"/>
          </a:xfrm>
          <a:prstGeom prst="irregularSeal1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Coming in March!</a:t>
            </a:r>
          </a:p>
        </p:txBody>
      </p:sp>
    </p:spTree>
    <p:extLst>
      <p:ext uri="{BB962C8B-B14F-4D97-AF65-F5344CB8AC3E}">
        <p14:creationId xmlns:p14="http://schemas.microsoft.com/office/powerpoint/2010/main" val="4261653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5"/>
          </p:nvPr>
        </p:nvSpPr>
        <p:spPr>
          <a:xfrm>
            <a:off x="508000" y="2057400"/>
            <a:ext cx="2997200" cy="3733801"/>
          </a:xfrm>
        </p:spPr>
        <p:txBody>
          <a:bodyPr/>
          <a:lstStyle/>
          <a:p>
            <a:r>
              <a:rPr lang="en-US" dirty="0"/>
              <a:t>Flexible interface with an “it’s me” approach – organize your tools the way you like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8000" y="838200"/>
            <a:ext cx="3073400" cy="990600"/>
          </a:xfrm>
        </p:spPr>
        <p:txBody>
          <a:bodyPr/>
          <a:lstStyle/>
          <a:p>
            <a:r>
              <a:rPr lang="en-US" dirty="0"/>
              <a:t>A new way to navigate to CU*BASE tools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F42D85-6D6D-4ED8-A207-576450FE2C3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799" y="657717"/>
            <a:ext cx="8010179" cy="57916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Explosion 1 7"/>
          <p:cNvSpPr/>
          <p:nvPr/>
        </p:nvSpPr>
        <p:spPr>
          <a:xfrm>
            <a:off x="9448800" y="-19538"/>
            <a:ext cx="2057400" cy="1143000"/>
          </a:xfrm>
          <a:prstGeom prst="irregularSeal1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Coming in March!</a:t>
            </a:r>
          </a:p>
        </p:txBody>
      </p:sp>
      <p:sp>
        <p:nvSpPr>
          <p:cNvPr id="12" name="Cloud Callout 11"/>
          <p:cNvSpPr/>
          <p:nvPr/>
        </p:nvSpPr>
        <p:spPr>
          <a:xfrm>
            <a:off x="1041400" y="5197975"/>
            <a:ext cx="3357876" cy="1264980"/>
          </a:xfrm>
          <a:prstGeom prst="cloudCallout">
            <a:avLst>
              <a:gd name="adj1" fmla="val 50065"/>
              <a:gd name="adj2" fmla="val -5856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1600" dirty="0"/>
              <a:t>...to control whether or not you see options you can’t access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287000" y="1360863"/>
            <a:ext cx="1535978" cy="1150696"/>
          </a:xfrm>
          <a:prstGeom prst="rect">
            <a:avLst/>
          </a:prstGeom>
          <a:noFill/>
          <a:ln w="28575"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loud Callout 8"/>
          <p:cNvSpPr/>
          <p:nvPr/>
        </p:nvSpPr>
        <p:spPr>
          <a:xfrm>
            <a:off x="9398194" y="2833324"/>
            <a:ext cx="2209800" cy="1264980"/>
          </a:xfrm>
          <a:prstGeom prst="cloudCallout">
            <a:avLst>
              <a:gd name="adj1" fmla="val 3371"/>
              <a:gd name="adj2" fmla="val -7764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US" sz="1600" dirty="0"/>
              <a:t>Show just the tools you want to see...</a:t>
            </a:r>
          </a:p>
        </p:txBody>
      </p:sp>
    </p:spTree>
    <p:extLst>
      <p:ext uri="{BB962C8B-B14F-4D97-AF65-F5344CB8AC3E}">
        <p14:creationId xmlns:p14="http://schemas.microsoft.com/office/powerpoint/2010/main" val="2678450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5"/>
          </p:nvPr>
        </p:nvSpPr>
        <p:spPr>
          <a:xfrm>
            <a:off x="508000" y="2057400"/>
            <a:ext cx="2997200" cy="3733801"/>
          </a:xfrm>
        </p:spPr>
        <p:txBody>
          <a:bodyPr/>
          <a:lstStyle/>
          <a:p>
            <a:r>
              <a:rPr lang="en-US" dirty="0"/>
              <a:t>Flexible interface with an “it’s me” approach – organize your tools the way you like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8000" y="838200"/>
            <a:ext cx="3073400" cy="990600"/>
          </a:xfrm>
        </p:spPr>
        <p:txBody>
          <a:bodyPr/>
          <a:lstStyle/>
          <a:p>
            <a:r>
              <a:rPr lang="en-US" dirty="0"/>
              <a:t>A new way to navigate to CU*BASE tools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F42D85-6D6D-4ED8-A207-576450FE2C3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799" y="657717"/>
            <a:ext cx="8010179" cy="57916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Explosion 1 7"/>
          <p:cNvSpPr/>
          <p:nvPr/>
        </p:nvSpPr>
        <p:spPr>
          <a:xfrm>
            <a:off x="9448800" y="-19538"/>
            <a:ext cx="2057400" cy="1143000"/>
          </a:xfrm>
          <a:prstGeom prst="irregularSeal1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Coming in March!</a:t>
            </a:r>
          </a:p>
        </p:txBody>
      </p:sp>
      <p:sp>
        <p:nvSpPr>
          <p:cNvPr id="9" name="Cloud Callout 8"/>
          <p:cNvSpPr/>
          <p:nvPr/>
        </p:nvSpPr>
        <p:spPr>
          <a:xfrm>
            <a:off x="9296400" y="2133600"/>
            <a:ext cx="2374178" cy="890171"/>
          </a:xfrm>
          <a:prstGeom prst="cloudCallout">
            <a:avLst>
              <a:gd name="adj1" fmla="val 3371"/>
              <a:gd name="adj2" fmla="val -7764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1600" dirty="0"/>
              <a:t>So if I switch to “All My Tools”…</a:t>
            </a:r>
          </a:p>
        </p:txBody>
      </p:sp>
      <p:sp>
        <p:nvSpPr>
          <p:cNvPr id="12" name="Cloud Callout 11"/>
          <p:cNvSpPr/>
          <p:nvPr/>
        </p:nvSpPr>
        <p:spPr>
          <a:xfrm>
            <a:off x="896879" y="4930746"/>
            <a:ext cx="3357876" cy="890171"/>
          </a:xfrm>
          <a:prstGeom prst="cloudCallout">
            <a:avLst>
              <a:gd name="adj1" fmla="val 50065"/>
              <a:gd name="adj2" fmla="val -5856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1600" dirty="0"/>
              <a:t>…see how those grayed-out ones disappeared?</a:t>
            </a:r>
          </a:p>
        </p:txBody>
      </p:sp>
    </p:spTree>
    <p:extLst>
      <p:ext uri="{BB962C8B-B14F-4D97-AF65-F5344CB8AC3E}">
        <p14:creationId xmlns:p14="http://schemas.microsoft.com/office/powerpoint/2010/main" val="1563945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5"/>
          </p:nvPr>
        </p:nvSpPr>
        <p:spPr>
          <a:xfrm>
            <a:off x="508000" y="2057400"/>
            <a:ext cx="2997200" cy="3733801"/>
          </a:xfrm>
        </p:spPr>
        <p:txBody>
          <a:bodyPr/>
          <a:lstStyle/>
          <a:p>
            <a:r>
              <a:rPr lang="en-US" dirty="0"/>
              <a:t>Flexible interface with an “it’s me” approach – organize your tools the way you like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8000" y="838200"/>
            <a:ext cx="3073400" cy="990600"/>
          </a:xfrm>
        </p:spPr>
        <p:txBody>
          <a:bodyPr/>
          <a:lstStyle/>
          <a:p>
            <a:r>
              <a:rPr lang="en-US" dirty="0"/>
              <a:t>A new way to navigate to CU*BASE tools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F42D85-6D6D-4ED8-A207-576450FE2C3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799" y="657717"/>
            <a:ext cx="8010179" cy="57916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Explosion 1 7"/>
          <p:cNvSpPr/>
          <p:nvPr/>
        </p:nvSpPr>
        <p:spPr>
          <a:xfrm>
            <a:off x="9448800" y="-19538"/>
            <a:ext cx="2057400" cy="1143000"/>
          </a:xfrm>
          <a:prstGeom prst="irregularSeal1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Coming in March!</a:t>
            </a:r>
          </a:p>
        </p:txBody>
      </p:sp>
      <p:sp>
        <p:nvSpPr>
          <p:cNvPr id="3" name="Cloud Callout 2"/>
          <p:cNvSpPr/>
          <p:nvPr/>
        </p:nvSpPr>
        <p:spPr>
          <a:xfrm>
            <a:off x="6973410" y="2802252"/>
            <a:ext cx="2209800" cy="890171"/>
          </a:xfrm>
          <a:prstGeom prst="cloudCallout">
            <a:avLst>
              <a:gd name="adj1" fmla="val -34971"/>
              <a:gd name="adj2" fmla="val -615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US" sz="1600" dirty="0"/>
              <a:t>Click to sort by any column</a:t>
            </a:r>
          </a:p>
        </p:txBody>
      </p:sp>
      <p:sp>
        <p:nvSpPr>
          <p:cNvPr id="10" name="Cloud Callout 9"/>
          <p:cNvSpPr/>
          <p:nvPr/>
        </p:nvSpPr>
        <p:spPr>
          <a:xfrm>
            <a:off x="5246065" y="4714176"/>
            <a:ext cx="3221072" cy="1264980"/>
          </a:xfrm>
          <a:prstGeom prst="cloudCallout">
            <a:avLst>
              <a:gd name="adj1" fmla="val 50065"/>
              <a:gd name="adj2" fmla="val -5856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1600" dirty="0"/>
              <a:t>More shortcuts than ever for your keyboard power users</a:t>
            </a:r>
          </a:p>
        </p:txBody>
      </p:sp>
      <p:sp>
        <p:nvSpPr>
          <p:cNvPr id="12" name="Cloud Callout 11"/>
          <p:cNvSpPr/>
          <p:nvPr/>
        </p:nvSpPr>
        <p:spPr>
          <a:xfrm>
            <a:off x="1828800" y="4419600"/>
            <a:ext cx="2570476" cy="1264980"/>
          </a:xfrm>
          <a:prstGeom prst="cloudCallout">
            <a:avLst>
              <a:gd name="adj1" fmla="val 50065"/>
              <a:gd name="adj2" fmla="val -5856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1600" u="sng" dirty="0"/>
              <a:t>Permanent</a:t>
            </a:r>
            <a:r>
              <a:rPr lang="en-US" sz="1600" dirty="0"/>
              <a:t> tool #s that we can refer to in doc</a:t>
            </a:r>
          </a:p>
        </p:txBody>
      </p:sp>
    </p:spTree>
    <p:extLst>
      <p:ext uri="{BB962C8B-B14F-4D97-AF65-F5344CB8AC3E}">
        <p14:creationId xmlns:p14="http://schemas.microsoft.com/office/powerpoint/2010/main" val="2089430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0" grpId="0" animBg="1"/>
      <p:bldP spid="10" grpId="1" animBg="1"/>
      <p:bldP spid="12" grpId="0" animBg="1"/>
    </p:bldLst>
  </p:timing>
</p:sld>
</file>

<file path=ppt/theme/theme1.xml><?xml version="1.0" encoding="utf-8"?>
<a:theme xmlns:a="http://schemas.openxmlformats.org/drawingml/2006/main" name="1_IntroducingPowerPoint2010">
  <a:themeElements>
    <a:clrScheme name="2017CEOStrat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D60C8C"/>
      </a:accent1>
      <a:accent2>
        <a:srgbClr val="00AEEF"/>
      </a:accent2>
      <a:accent3>
        <a:srgbClr val="F7C450"/>
      </a:accent3>
      <a:accent4>
        <a:srgbClr val="E8E8E8"/>
      </a:accent4>
      <a:accent5>
        <a:srgbClr val="91268F"/>
      </a:accent5>
      <a:accent6>
        <a:srgbClr val="F5F138"/>
      </a:accent6>
      <a:hlink>
        <a:srgbClr val="00AEEF"/>
      </a:hlink>
      <a:folHlink>
        <a:srgbClr val="00AEE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Custom 10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Office Theme">
  <a:themeElements>
    <a:clrScheme name="Custom 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F49100"/>
      </a:accent5>
      <a:accent6>
        <a:srgbClr val="E1DBC8"/>
      </a:accent6>
      <a:hlink>
        <a:srgbClr val="7CCA62"/>
      </a:hlink>
      <a:folHlink>
        <a:srgbClr val="A5C249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7_Office Theme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Theme">
  <a:themeElements>
    <a:clrScheme name="2016CEOSchoolAlt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0619D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D1434"/>
      </a:accent6>
      <a:hlink>
        <a:srgbClr val="828282"/>
      </a:hlink>
      <a:folHlink>
        <a:srgbClr val="A5A5A5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Theme24</Template>
  <TotalTime>15463</TotalTime>
  <Words>2829</Words>
  <Application>Microsoft Office PowerPoint</Application>
  <PresentationFormat>Widescreen</PresentationFormat>
  <Paragraphs>368</Paragraphs>
  <Slides>40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40</vt:i4>
      </vt:variant>
    </vt:vector>
  </HeadingPairs>
  <TitlesOfParts>
    <vt:vector size="50" baseType="lpstr">
      <vt:lpstr>Arial</vt:lpstr>
      <vt:lpstr>Calibri</vt:lpstr>
      <vt:lpstr>Monotype Sorts</vt:lpstr>
      <vt:lpstr>Wingdings</vt:lpstr>
      <vt:lpstr>1_IntroducingPowerPoint2010</vt:lpstr>
      <vt:lpstr>2_Office Theme</vt:lpstr>
      <vt:lpstr>3_Office Theme</vt:lpstr>
      <vt:lpstr>5_Office Theme</vt:lpstr>
      <vt:lpstr>7_Office Theme</vt:lpstr>
      <vt:lpstr>4_Office Theme</vt:lpstr>
      <vt:lpstr>A New Way to Get Around in</vt:lpstr>
      <vt:lpstr>A New Day-to-Day Experience for  CU*BASE Users</vt:lpstr>
      <vt:lpstr>“But I liked it the way it was before!”</vt:lpstr>
      <vt:lpstr>A new way to navigate to CU*BASE tools</vt:lpstr>
      <vt:lpstr>A new way to navigate to CU*BASE tools</vt:lpstr>
      <vt:lpstr>A new way to navigate to CU*BASE tools</vt:lpstr>
      <vt:lpstr>A new way to navigate to CU*BASE tools</vt:lpstr>
      <vt:lpstr>A new way to navigate to CU*BASE tools</vt:lpstr>
      <vt:lpstr>A new way to navigate to CU*BASE tools</vt:lpstr>
      <vt:lpstr>A new way to navigate to CU*BASE tools</vt:lpstr>
      <vt:lpstr>A new way to navigate to CU*BASE tools</vt:lpstr>
      <vt:lpstr>A new way to  find what you need</vt:lpstr>
      <vt:lpstr>A new way to  find what you need</vt:lpstr>
      <vt:lpstr>A new way to  find what you need</vt:lpstr>
      <vt:lpstr>A new way to learn about CU*BASE tools</vt:lpstr>
      <vt:lpstr>A new way to learn about CU*BASE tools</vt:lpstr>
      <vt:lpstr>Changes to Employee Security</vt:lpstr>
      <vt:lpstr>There is one group that won’t need much cheerleading...</vt:lpstr>
      <vt:lpstr>There is one group that won’t need much cheerleading...</vt:lpstr>
      <vt:lpstr>Improvements for security officers and auditors</vt:lpstr>
      <vt:lpstr>Improvements for security officers and auditors</vt:lpstr>
      <vt:lpstr>Improvements for security officers and auditors</vt:lpstr>
      <vt:lpstr>Improvements for security officers and auditors</vt:lpstr>
      <vt:lpstr>Improvements for security officers and auditors</vt:lpstr>
      <vt:lpstr>Improvements for security officers and auditors</vt:lpstr>
      <vt:lpstr>Improvements for security officers and auditors</vt:lpstr>
      <vt:lpstr>Improvements for security officers and auditors</vt:lpstr>
      <vt:lpstr>Improvements for security officers and auditors</vt:lpstr>
      <vt:lpstr>Improvements for security officers and auditors</vt:lpstr>
      <vt:lpstr>Improvements for security officers and auditors</vt:lpstr>
      <vt:lpstr>Improvements for security officers and auditors</vt:lpstr>
      <vt:lpstr>Assigning tools to your employees</vt:lpstr>
      <vt:lpstr>Assigning tools to your employees</vt:lpstr>
      <vt:lpstr>Assigning tools to your employees</vt:lpstr>
      <vt:lpstr>New Reports for Auditing your Security Settings</vt:lpstr>
      <vt:lpstr>Understanding the Changes to Auto Security</vt:lpstr>
      <vt:lpstr>Changes to Employee Security</vt:lpstr>
      <vt:lpstr>Converting your existing security settings</vt:lpstr>
      <vt:lpstr>Converting your existing security settings</vt:lpstr>
      <vt:lpstr>Keeping up with news about the rollout...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Dawn Moore</dc:creator>
  <cp:lastModifiedBy>Dawn Moore</cp:lastModifiedBy>
  <cp:revision>1132</cp:revision>
  <cp:lastPrinted>2016-10-31T17:07:25Z</cp:lastPrinted>
  <dcterms:created xsi:type="dcterms:W3CDTF">2011-10-31T11:45:24Z</dcterms:created>
  <dcterms:modified xsi:type="dcterms:W3CDTF">2017-01-27T13:34:49Z</dcterms:modified>
</cp:coreProperties>
</file>