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2" r:id="rId2"/>
    <p:sldMasterId id="2147483784" r:id="rId3"/>
  </p:sldMasterIdLst>
  <p:notesMasterIdLst>
    <p:notesMasterId r:id="rId46"/>
  </p:notesMasterIdLst>
  <p:handoutMasterIdLst>
    <p:handoutMasterId r:id="rId47"/>
  </p:handoutMasterIdLst>
  <p:sldIdLst>
    <p:sldId id="285" r:id="rId4"/>
    <p:sldId id="800" r:id="rId5"/>
    <p:sldId id="797" r:id="rId6"/>
    <p:sldId id="802" r:id="rId7"/>
    <p:sldId id="745" r:id="rId8"/>
    <p:sldId id="755" r:id="rId9"/>
    <p:sldId id="803" r:id="rId10"/>
    <p:sldId id="734" r:id="rId11"/>
    <p:sldId id="625" r:id="rId12"/>
    <p:sldId id="735" r:id="rId13"/>
    <p:sldId id="798" r:id="rId14"/>
    <p:sldId id="799" r:id="rId15"/>
    <p:sldId id="806" r:id="rId16"/>
    <p:sldId id="801" r:id="rId17"/>
    <p:sldId id="766" r:id="rId18"/>
    <p:sldId id="767" r:id="rId19"/>
    <p:sldId id="768" r:id="rId20"/>
    <p:sldId id="769" r:id="rId21"/>
    <p:sldId id="770" r:id="rId22"/>
    <p:sldId id="771" r:id="rId23"/>
    <p:sldId id="787" r:id="rId24"/>
    <p:sldId id="788" r:id="rId25"/>
    <p:sldId id="772" r:id="rId26"/>
    <p:sldId id="773" r:id="rId27"/>
    <p:sldId id="781" r:id="rId28"/>
    <p:sldId id="782" r:id="rId29"/>
    <p:sldId id="807" r:id="rId30"/>
    <p:sldId id="783" r:id="rId31"/>
    <p:sldId id="815" r:id="rId32"/>
    <p:sldId id="683" r:id="rId33"/>
    <p:sldId id="731" r:id="rId34"/>
    <p:sldId id="808" r:id="rId35"/>
    <p:sldId id="809" r:id="rId36"/>
    <p:sldId id="813" r:id="rId37"/>
    <p:sldId id="810" r:id="rId38"/>
    <p:sldId id="811" r:id="rId39"/>
    <p:sldId id="812" r:id="rId40"/>
    <p:sldId id="814" r:id="rId41"/>
    <p:sldId id="794" r:id="rId42"/>
    <p:sldId id="795" r:id="rId43"/>
    <p:sldId id="805" r:id="rId44"/>
    <p:sldId id="796"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16" userDrawn="1">
          <p15:clr>
            <a:srgbClr val="A4A3A4"/>
          </p15:clr>
        </p15:guide>
        <p15:guide id="2" orient="horz" pos="1824" userDrawn="1">
          <p15:clr>
            <a:srgbClr val="A4A3A4"/>
          </p15:clr>
        </p15:guide>
        <p15:guide id="3" orient="horz" pos="5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FFA500"/>
    <a:srgbClr val="FFFFFF"/>
    <a:srgbClr val="FFF6CD"/>
    <a:srgbClr val="F5961C"/>
    <a:srgbClr val="94B6D2"/>
    <a:srgbClr val="F6B7A7"/>
    <a:srgbClr val="E3740B"/>
    <a:srgbClr val="EDFBD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C2FFA5D-87B4-456A-9821-1D502468CF0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2" autoAdjust="0"/>
    <p:restoredTop sz="87300" autoAdjust="0"/>
  </p:normalViewPr>
  <p:slideViewPr>
    <p:cSldViewPr snapToGrid="0">
      <p:cViewPr varScale="1">
        <p:scale>
          <a:sx n="82" d="100"/>
          <a:sy n="82" d="100"/>
        </p:scale>
        <p:origin x="432" y="67"/>
      </p:cViewPr>
      <p:guideLst>
        <p:guide pos="1416"/>
        <p:guide orient="horz" pos="1824"/>
        <p:guide orient="horz" pos="576"/>
      </p:guideLst>
    </p:cSldViewPr>
  </p:slideViewPr>
  <p:outlineViewPr>
    <p:cViewPr>
      <p:scale>
        <a:sx n="33" d="100"/>
        <a:sy n="33" d="100"/>
      </p:scale>
      <p:origin x="0" y="-2449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70" d="100"/>
          <a:sy n="70" d="100"/>
        </p:scale>
        <p:origin x="3014"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 y="8364429"/>
            <a:ext cx="7008778" cy="466433"/>
          </a:xfrm>
          <a:prstGeom prst="rect">
            <a:avLst/>
          </a:prstGeom>
        </p:spPr>
        <p:txBody>
          <a:bodyPr vert="horz" lIns="93150" tIns="46576" rIns="93150" bIns="46576" rtlCol="0" anchor="b"/>
          <a:lstStyle>
            <a:lvl1pPr algn="r">
              <a:defRPr sz="1200"/>
            </a:lvl1pPr>
          </a:lstStyle>
          <a:p>
            <a:pPr algn="ctr"/>
            <a:fld id="{07B79F74-2001-4B21-B06E-FA23C7F2DD77}" type="slidenum">
              <a:rPr lang="en-US" sz="1700"/>
              <a:pPr algn="ctr"/>
              <a:t>‹#›</a:t>
            </a:fld>
            <a:endParaRPr lang="en-US" sz="1700" dirty="0"/>
          </a:p>
        </p:txBody>
      </p:sp>
      <p:sp>
        <p:nvSpPr>
          <p:cNvPr id="7" name="Header Placeholder 6"/>
          <p:cNvSpPr>
            <a:spLocks noGrp="1"/>
          </p:cNvSpPr>
          <p:nvPr>
            <p:ph type="hdr" sz="quarter"/>
          </p:nvPr>
        </p:nvSpPr>
        <p:spPr>
          <a:xfrm>
            <a:off x="1" y="378933"/>
            <a:ext cx="7008778" cy="466031"/>
          </a:xfrm>
          <a:prstGeom prst="rect">
            <a:avLst/>
          </a:prstGeom>
        </p:spPr>
        <p:txBody>
          <a:bodyPr vert="horz" lIns="88126" tIns="44064" rIns="88126" bIns="44064" rtlCol="0"/>
          <a:lstStyle>
            <a:lvl1pPr algn="l">
              <a:defRPr sz="1200"/>
            </a:lvl1pPr>
          </a:lstStyle>
          <a:p>
            <a:pPr algn="ctr"/>
            <a:r>
              <a:rPr lang="en-US" sz="1500" dirty="0"/>
              <a:t>CU*Answers 2018 CEO Strategic Developers Boot Camp</a:t>
            </a:r>
          </a:p>
          <a:p>
            <a:pPr algn="ctr"/>
            <a:r>
              <a:rPr lang="en-US" sz="1500" dirty="0"/>
              <a:t>November 5-9, 2018</a:t>
            </a:r>
          </a:p>
          <a:p>
            <a:pPr algn="ctr"/>
            <a:endParaRPr lang="en-US" sz="1500" dirty="0">
              <a:latin typeface="+mj-lt"/>
            </a:endParaRPr>
          </a:p>
        </p:txBody>
      </p:sp>
    </p:spTree>
    <p:extLst>
      <p:ext uri="{BB962C8B-B14F-4D97-AF65-F5344CB8AC3E}">
        <p14:creationId xmlns:p14="http://schemas.microsoft.com/office/powerpoint/2010/main" val="9778241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38" y="2"/>
            <a:ext cx="3037840" cy="466434"/>
          </a:xfrm>
          <a:prstGeom prst="rect">
            <a:avLst/>
          </a:prstGeom>
        </p:spPr>
        <p:txBody>
          <a:bodyPr vert="horz" lIns="93150" tIns="46576" rIns="93150" bIns="46576" rtlCol="0"/>
          <a:lstStyle>
            <a:lvl1pPr algn="r">
              <a:defRPr sz="1200"/>
            </a:lvl1pPr>
          </a:lstStyle>
          <a:p>
            <a:fld id="{44A7BF10-5D6D-4510-91B1-DAA55193B022}" type="datetime1">
              <a:rPr lang="en-US" smtClean="0"/>
              <a:t>11/2/2018</a:t>
            </a:fld>
            <a:endParaRPr lang="en-US" dirty="0"/>
          </a:p>
        </p:txBody>
      </p:sp>
      <p:sp>
        <p:nvSpPr>
          <p:cNvPr id="4" name="Slide Image Placeholder 3"/>
          <p:cNvSpPr>
            <a:spLocks noGrp="1" noRot="1" noChangeAspect="1"/>
          </p:cNvSpPr>
          <p:nvPr>
            <p:ph type="sldImg" idx="2"/>
          </p:nvPr>
        </p:nvSpPr>
        <p:spPr>
          <a:xfrm>
            <a:off x="719138" y="720725"/>
            <a:ext cx="5572125" cy="3135313"/>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701040" y="3994971"/>
            <a:ext cx="5608320" cy="4729179"/>
          </a:xfrm>
          <a:prstGeom prst="rect">
            <a:avLst/>
          </a:prstGeom>
        </p:spPr>
        <p:txBody>
          <a:bodyPr vert="horz" lIns="93150" tIns="46576" rIns="93150"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50" tIns="46576" rIns="93150"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50" tIns="46576" rIns="93150" bIns="46576" rtlCol="0" anchor="b"/>
          <a:lstStyle>
            <a:lvl1pPr algn="r">
              <a:defRPr sz="1200"/>
            </a:lvl1pPr>
          </a:lstStyle>
          <a:p>
            <a:fld id="{F0E67C00-F679-4C51-9894-9E2214E5C2F1}" type="slidenum">
              <a:rPr lang="en-US" smtClean="0"/>
              <a:t>‹#›</a:t>
            </a:fld>
            <a:endParaRPr lang="en-US" dirty="0"/>
          </a:p>
        </p:txBody>
      </p:sp>
      <p:sp>
        <p:nvSpPr>
          <p:cNvPr id="8" name="Header Placeholder 7"/>
          <p:cNvSpPr>
            <a:spLocks noGrp="1"/>
          </p:cNvSpPr>
          <p:nvPr>
            <p:ph type="hdr" sz="quarter"/>
          </p:nvPr>
        </p:nvSpPr>
        <p:spPr>
          <a:xfrm>
            <a:off x="1" y="0"/>
            <a:ext cx="3038145" cy="465743"/>
          </a:xfrm>
          <a:prstGeom prst="rect">
            <a:avLst/>
          </a:prstGeom>
        </p:spPr>
        <p:txBody>
          <a:bodyPr vert="horz" lIns="88139" tIns="44070" rIns="88139" bIns="44070" rtlCol="0"/>
          <a:lstStyle>
            <a:lvl1pPr algn="l">
              <a:defRPr sz="1200"/>
            </a:lvl1pPr>
          </a:lstStyle>
          <a:p>
            <a:r>
              <a:rPr lang="en-US" dirty="0"/>
              <a:t>2018 Leadership Conference - RANDY'S NOTES</a:t>
            </a:r>
          </a:p>
        </p:txBody>
      </p:sp>
    </p:spTree>
    <p:extLst>
      <p:ext uri="{BB962C8B-B14F-4D97-AF65-F5344CB8AC3E}">
        <p14:creationId xmlns:p14="http://schemas.microsoft.com/office/powerpoint/2010/main" val="552822586"/>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0938" y="2"/>
            <a:ext cx="3037840" cy="466434"/>
          </a:xfrm>
          <a:prstGeom prst="rect">
            <a:avLst/>
          </a:prstGeom>
        </p:spPr>
        <p:txBody>
          <a:bodyPr/>
          <a:lstStyle/>
          <a:p>
            <a:fld id="{112D962B-BAB3-4EF2-9A71-5238CDB205FA}" type="datetime1">
              <a:rPr lang="en-US" smtClean="0"/>
              <a:t>11/2/2018</a:t>
            </a:fld>
            <a:endParaRPr lang="en-US" dirty="0"/>
          </a:p>
        </p:txBody>
      </p:sp>
      <p:sp>
        <p:nvSpPr>
          <p:cNvPr id="5" name="Slide Number Placeholder 4"/>
          <p:cNvSpPr>
            <a:spLocks noGrp="1"/>
          </p:cNvSpPr>
          <p:nvPr>
            <p:ph type="sldNum" sz="quarter" idx="11"/>
          </p:nvPr>
        </p:nvSpPr>
        <p:spPr/>
        <p:txBody>
          <a:bodyPr/>
          <a:lstStyle/>
          <a:p>
            <a:fld id="{F0E67C00-F679-4C51-9894-9E2214E5C2F1}" type="slidenum">
              <a:rPr lang="en-US" smtClean="0"/>
              <a:t>1</a:t>
            </a:fld>
            <a:endParaRPr lang="en-US" dirty="0"/>
          </a:p>
        </p:txBody>
      </p:sp>
    </p:spTree>
    <p:extLst>
      <p:ext uri="{BB962C8B-B14F-4D97-AF65-F5344CB8AC3E}">
        <p14:creationId xmlns:p14="http://schemas.microsoft.com/office/powerpoint/2010/main" val="155574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10</a:t>
            </a:fld>
            <a:endParaRPr lang="en-US" dirty="0"/>
          </a:p>
        </p:txBody>
      </p:sp>
    </p:spTree>
    <p:extLst>
      <p:ext uri="{BB962C8B-B14F-4D97-AF65-F5344CB8AC3E}">
        <p14:creationId xmlns:p14="http://schemas.microsoft.com/office/powerpoint/2010/main" val="3717113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11</a:t>
            </a:fld>
            <a:endParaRPr lang="en-US" dirty="0"/>
          </a:p>
        </p:txBody>
      </p:sp>
    </p:spTree>
    <p:extLst>
      <p:ext uri="{BB962C8B-B14F-4D97-AF65-F5344CB8AC3E}">
        <p14:creationId xmlns:p14="http://schemas.microsoft.com/office/powerpoint/2010/main" val="160592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12</a:t>
            </a:fld>
            <a:endParaRPr lang="en-US" dirty="0"/>
          </a:p>
        </p:txBody>
      </p:sp>
    </p:spTree>
    <p:extLst>
      <p:ext uri="{BB962C8B-B14F-4D97-AF65-F5344CB8AC3E}">
        <p14:creationId xmlns:p14="http://schemas.microsoft.com/office/powerpoint/2010/main" val="1141042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Biz mobile web look and feel </a:t>
            </a:r>
          </a:p>
          <a:p>
            <a:r>
              <a:rPr lang="en-US" dirty="0"/>
              <a:t>Talk about how it will still be an </a:t>
            </a:r>
            <a:r>
              <a:rPr lang="en-US" dirty="0" err="1"/>
              <a:t>OLB</a:t>
            </a:r>
            <a:r>
              <a:rPr lang="en-US" dirty="0"/>
              <a:t> initiative because of its .NET foundation </a:t>
            </a:r>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13</a:t>
            </a:fld>
            <a:endParaRPr lang="en-US" dirty="0"/>
          </a:p>
        </p:txBody>
      </p:sp>
    </p:spTree>
    <p:extLst>
      <p:ext uri="{BB962C8B-B14F-4D97-AF65-F5344CB8AC3E}">
        <p14:creationId xmlns:p14="http://schemas.microsoft.com/office/powerpoint/2010/main" val="872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14</a:t>
            </a:fld>
            <a:endParaRPr lang="en-US" dirty="0"/>
          </a:p>
        </p:txBody>
      </p:sp>
    </p:spTree>
    <p:extLst>
      <p:ext uri="{BB962C8B-B14F-4D97-AF65-F5344CB8AC3E}">
        <p14:creationId xmlns:p14="http://schemas.microsoft.com/office/powerpoint/2010/main" val="773018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15</a:t>
            </a:fld>
            <a:endParaRPr lang="en-US" dirty="0"/>
          </a:p>
        </p:txBody>
      </p:sp>
    </p:spTree>
    <p:extLst>
      <p:ext uri="{BB962C8B-B14F-4D97-AF65-F5344CB8AC3E}">
        <p14:creationId xmlns:p14="http://schemas.microsoft.com/office/powerpoint/2010/main" val="3655855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16</a:t>
            </a:fld>
            <a:endParaRPr lang="en-US" dirty="0"/>
          </a:p>
        </p:txBody>
      </p:sp>
    </p:spTree>
    <p:extLst>
      <p:ext uri="{BB962C8B-B14F-4D97-AF65-F5344CB8AC3E}">
        <p14:creationId xmlns:p14="http://schemas.microsoft.com/office/powerpoint/2010/main" val="4235866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17</a:t>
            </a:fld>
            <a:endParaRPr lang="en-US" dirty="0"/>
          </a:p>
        </p:txBody>
      </p:sp>
    </p:spTree>
    <p:extLst>
      <p:ext uri="{BB962C8B-B14F-4D97-AF65-F5344CB8AC3E}">
        <p14:creationId xmlns:p14="http://schemas.microsoft.com/office/powerpoint/2010/main" val="2386262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18</a:t>
            </a:fld>
            <a:endParaRPr lang="en-US" dirty="0"/>
          </a:p>
        </p:txBody>
      </p:sp>
    </p:spTree>
    <p:extLst>
      <p:ext uri="{BB962C8B-B14F-4D97-AF65-F5344CB8AC3E}">
        <p14:creationId xmlns:p14="http://schemas.microsoft.com/office/powerpoint/2010/main" val="1714287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19</a:t>
            </a:fld>
            <a:endParaRPr lang="en-US" dirty="0"/>
          </a:p>
        </p:txBody>
      </p:sp>
    </p:spTree>
    <p:extLst>
      <p:ext uri="{BB962C8B-B14F-4D97-AF65-F5344CB8AC3E}">
        <p14:creationId xmlns:p14="http://schemas.microsoft.com/office/powerpoint/2010/main" val="98839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a:t>
            </a:fld>
            <a:endParaRPr lang="en-US" dirty="0"/>
          </a:p>
        </p:txBody>
      </p:sp>
    </p:spTree>
    <p:extLst>
      <p:ext uri="{BB962C8B-B14F-4D97-AF65-F5344CB8AC3E}">
        <p14:creationId xmlns:p14="http://schemas.microsoft.com/office/powerpoint/2010/main" val="1576716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20</a:t>
            </a:fld>
            <a:endParaRPr lang="en-US" dirty="0"/>
          </a:p>
        </p:txBody>
      </p:sp>
    </p:spTree>
    <p:extLst>
      <p:ext uri="{BB962C8B-B14F-4D97-AF65-F5344CB8AC3E}">
        <p14:creationId xmlns:p14="http://schemas.microsoft.com/office/powerpoint/2010/main" val="1168233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21</a:t>
            </a:fld>
            <a:endParaRPr lang="en-US" dirty="0"/>
          </a:p>
        </p:txBody>
      </p:sp>
    </p:spTree>
    <p:extLst>
      <p:ext uri="{BB962C8B-B14F-4D97-AF65-F5344CB8AC3E}">
        <p14:creationId xmlns:p14="http://schemas.microsoft.com/office/powerpoint/2010/main" val="1039349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22</a:t>
            </a:fld>
            <a:endParaRPr lang="en-US" dirty="0"/>
          </a:p>
        </p:txBody>
      </p:sp>
    </p:spTree>
    <p:extLst>
      <p:ext uri="{BB962C8B-B14F-4D97-AF65-F5344CB8AC3E}">
        <p14:creationId xmlns:p14="http://schemas.microsoft.com/office/powerpoint/2010/main" val="2636582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23</a:t>
            </a:fld>
            <a:endParaRPr lang="en-US" dirty="0"/>
          </a:p>
        </p:txBody>
      </p:sp>
    </p:spTree>
    <p:extLst>
      <p:ext uri="{BB962C8B-B14F-4D97-AF65-F5344CB8AC3E}">
        <p14:creationId xmlns:p14="http://schemas.microsoft.com/office/powerpoint/2010/main" val="2395883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 this up with the idea that they have some time to commit – I know I asked them to commit today, but I want everyone to participate but if they decide on Feb 14 that’s okay</a:t>
            </a:r>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24</a:t>
            </a:fld>
            <a:endParaRPr lang="en-US" dirty="0"/>
          </a:p>
        </p:txBody>
      </p:sp>
    </p:spTree>
    <p:extLst>
      <p:ext uri="{BB962C8B-B14F-4D97-AF65-F5344CB8AC3E}">
        <p14:creationId xmlns:p14="http://schemas.microsoft.com/office/powerpoint/2010/main" val="1411340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25</a:t>
            </a:fld>
            <a:endParaRPr lang="en-US" dirty="0"/>
          </a:p>
        </p:txBody>
      </p:sp>
    </p:spTree>
    <p:extLst>
      <p:ext uri="{BB962C8B-B14F-4D97-AF65-F5344CB8AC3E}">
        <p14:creationId xmlns:p14="http://schemas.microsoft.com/office/powerpoint/2010/main" val="2407792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26</a:t>
            </a:fld>
            <a:endParaRPr lang="en-US" dirty="0"/>
          </a:p>
        </p:txBody>
      </p:sp>
    </p:spTree>
    <p:extLst>
      <p:ext uri="{BB962C8B-B14F-4D97-AF65-F5344CB8AC3E}">
        <p14:creationId xmlns:p14="http://schemas.microsoft.com/office/powerpoint/2010/main" val="694665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27</a:t>
            </a:fld>
            <a:endParaRPr lang="en-US" dirty="0"/>
          </a:p>
        </p:txBody>
      </p:sp>
    </p:spTree>
    <p:extLst>
      <p:ext uri="{BB962C8B-B14F-4D97-AF65-F5344CB8AC3E}">
        <p14:creationId xmlns:p14="http://schemas.microsoft.com/office/powerpoint/2010/main" val="1794406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28</a:t>
            </a:fld>
            <a:endParaRPr lang="en-US" dirty="0"/>
          </a:p>
        </p:txBody>
      </p:sp>
    </p:spTree>
    <p:extLst>
      <p:ext uri="{BB962C8B-B14F-4D97-AF65-F5344CB8AC3E}">
        <p14:creationId xmlns:p14="http://schemas.microsoft.com/office/powerpoint/2010/main" val="959201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29</a:t>
            </a:fld>
            <a:endParaRPr lang="en-US" dirty="0"/>
          </a:p>
        </p:txBody>
      </p:sp>
    </p:spTree>
    <p:extLst>
      <p:ext uri="{BB962C8B-B14F-4D97-AF65-F5344CB8AC3E}">
        <p14:creationId xmlns:p14="http://schemas.microsoft.com/office/powerpoint/2010/main" val="27983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out the pain points and headaches</a:t>
            </a:r>
          </a:p>
          <a:p>
            <a:r>
              <a:rPr lang="en-US" dirty="0"/>
              <a:t>We’ll start with the website, then move to online banking, then mobile</a:t>
            </a:r>
          </a:p>
          <a:p>
            <a:endParaRPr lang="en-US" dirty="0"/>
          </a:p>
          <a:p>
            <a:r>
              <a:rPr lang="en-US" dirty="0"/>
              <a:t>Next concept is do they even have the data that identifies the headache?</a:t>
            </a:r>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a:t>
            </a:fld>
            <a:endParaRPr lang="en-US" dirty="0"/>
          </a:p>
        </p:txBody>
      </p:sp>
    </p:spTree>
    <p:extLst>
      <p:ext uri="{BB962C8B-B14F-4D97-AF65-F5344CB8AC3E}">
        <p14:creationId xmlns:p14="http://schemas.microsoft.com/office/powerpoint/2010/main" val="3858877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a:xfrm>
            <a:off x="3970938" y="2"/>
            <a:ext cx="3037840" cy="466434"/>
          </a:xfrm>
          <a:prstGeom prst="rect">
            <a:avLst/>
          </a:prstGeom>
        </p:spPr>
        <p:txBody>
          <a:bodyPr/>
          <a:lstStyle/>
          <a:p>
            <a:fld id="{536BC1B7-7FD1-4FD9-BC52-15B355D778C9}" type="datetime1">
              <a:rPr lang="en-US" smtClean="0"/>
              <a:t>11/2/2018</a:t>
            </a:fld>
            <a:endParaRPr lang="en-US" dirty="0"/>
          </a:p>
        </p:txBody>
      </p:sp>
      <p:sp>
        <p:nvSpPr>
          <p:cNvPr id="5" name="Slide Number Placeholder 4"/>
          <p:cNvSpPr>
            <a:spLocks noGrp="1"/>
          </p:cNvSpPr>
          <p:nvPr>
            <p:ph type="sldNum" sz="quarter" idx="11"/>
          </p:nvPr>
        </p:nvSpPr>
        <p:spPr/>
        <p:txBody>
          <a:bodyPr/>
          <a:lstStyle/>
          <a:p>
            <a:fld id="{F0E67C00-F679-4C51-9894-9E2214E5C2F1}" type="slidenum">
              <a:rPr lang="en-US" smtClean="0"/>
              <a:t>30</a:t>
            </a:fld>
            <a:endParaRPr lang="en-US" dirty="0"/>
          </a:p>
        </p:txBody>
      </p:sp>
    </p:spTree>
    <p:extLst>
      <p:ext uri="{BB962C8B-B14F-4D97-AF65-F5344CB8AC3E}">
        <p14:creationId xmlns:p14="http://schemas.microsoft.com/office/powerpoint/2010/main" val="2095633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a:xfrm>
            <a:off x="3970938" y="2"/>
            <a:ext cx="3037840" cy="466434"/>
          </a:xfrm>
          <a:prstGeom prst="rect">
            <a:avLst/>
          </a:prstGeom>
        </p:spPr>
        <p:txBody>
          <a:bodyPr/>
          <a:lstStyle/>
          <a:p>
            <a:fld id="{536BC1B7-7FD1-4FD9-BC52-15B355D778C9}" type="datetime1">
              <a:rPr lang="en-US" smtClean="0"/>
              <a:t>11/2/2018</a:t>
            </a:fld>
            <a:endParaRPr lang="en-US" dirty="0"/>
          </a:p>
        </p:txBody>
      </p:sp>
      <p:sp>
        <p:nvSpPr>
          <p:cNvPr id="5" name="Slide Number Placeholder 4"/>
          <p:cNvSpPr>
            <a:spLocks noGrp="1"/>
          </p:cNvSpPr>
          <p:nvPr>
            <p:ph type="sldNum" sz="quarter" idx="11"/>
          </p:nvPr>
        </p:nvSpPr>
        <p:spPr/>
        <p:txBody>
          <a:bodyPr/>
          <a:lstStyle/>
          <a:p>
            <a:fld id="{F0E67C00-F679-4C51-9894-9E2214E5C2F1}" type="slidenum">
              <a:rPr lang="en-US" smtClean="0"/>
              <a:t>31</a:t>
            </a:fld>
            <a:endParaRPr lang="en-US" dirty="0"/>
          </a:p>
        </p:txBody>
      </p:sp>
    </p:spTree>
    <p:extLst>
      <p:ext uri="{BB962C8B-B14F-4D97-AF65-F5344CB8AC3E}">
        <p14:creationId xmlns:p14="http://schemas.microsoft.com/office/powerpoint/2010/main" val="1616595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32</a:t>
            </a:fld>
            <a:endParaRPr lang="en-US" dirty="0"/>
          </a:p>
        </p:txBody>
      </p:sp>
    </p:spTree>
    <p:extLst>
      <p:ext uri="{BB962C8B-B14F-4D97-AF65-F5344CB8AC3E}">
        <p14:creationId xmlns:p14="http://schemas.microsoft.com/office/powerpoint/2010/main" val="3584366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33</a:t>
            </a:fld>
            <a:endParaRPr lang="en-US" dirty="0"/>
          </a:p>
        </p:txBody>
      </p:sp>
    </p:spTree>
    <p:extLst>
      <p:ext uri="{BB962C8B-B14F-4D97-AF65-F5344CB8AC3E}">
        <p14:creationId xmlns:p14="http://schemas.microsoft.com/office/powerpoint/2010/main" val="3289039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34</a:t>
            </a:fld>
            <a:endParaRPr lang="en-US" dirty="0"/>
          </a:p>
        </p:txBody>
      </p:sp>
    </p:spTree>
    <p:extLst>
      <p:ext uri="{BB962C8B-B14F-4D97-AF65-F5344CB8AC3E}">
        <p14:creationId xmlns:p14="http://schemas.microsoft.com/office/powerpoint/2010/main" val="1622963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35</a:t>
            </a:fld>
            <a:endParaRPr lang="en-US" dirty="0"/>
          </a:p>
        </p:txBody>
      </p:sp>
    </p:spTree>
    <p:extLst>
      <p:ext uri="{BB962C8B-B14F-4D97-AF65-F5344CB8AC3E}">
        <p14:creationId xmlns:p14="http://schemas.microsoft.com/office/powerpoint/2010/main" val="1598206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36</a:t>
            </a:fld>
            <a:endParaRPr lang="en-US" dirty="0"/>
          </a:p>
        </p:txBody>
      </p:sp>
    </p:spTree>
    <p:extLst>
      <p:ext uri="{BB962C8B-B14F-4D97-AF65-F5344CB8AC3E}">
        <p14:creationId xmlns:p14="http://schemas.microsoft.com/office/powerpoint/2010/main" val="556061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just go into a series of demos and conversations with Ken about any ideas he has for the first 6 months of our micro-app development</a:t>
            </a:r>
          </a:p>
          <a:p>
            <a:endParaRPr lang="en-US" dirty="0"/>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37</a:t>
            </a:fld>
            <a:endParaRPr lang="en-US" dirty="0"/>
          </a:p>
        </p:txBody>
      </p:sp>
    </p:spTree>
    <p:extLst>
      <p:ext uri="{BB962C8B-B14F-4D97-AF65-F5344CB8AC3E}">
        <p14:creationId xmlns:p14="http://schemas.microsoft.com/office/powerpoint/2010/main" val="1811205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38</a:t>
            </a:fld>
            <a:endParaRPr lang="en-US" dirty="0"/>
          </a:p>
        </p:txBody>
      </p:sp>
    </p:spTree>
    <p:extLst>
      <p:ext uri="{BB962C8B-B14F-4D97-AF65-F5344CB8AC3E}">
        <p14:creationId xmlns:p14="http://schemas.microsoft.com/office/powerpoint/2010/main" val="2819481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39</a:t>
            </a:fld>
            <a:endParaRPr lang="en-US" dirty="0"/>
          </a:p>
        </p:txBody>
      </p:sp>
    </p:spTree>
    <p:extLst>
      <p:ext uri="{BB962C8B-B14F-4D97-AF65-F5344CB8AC3E}">
        <p14:creationId xmlns:p14="http://schemas.microsoft.com/office/powerpoint/2010/main" val="56849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a:t>
            </a:fld>
            <a:endParaRPr lang="en-US" dirty="0"/>
          </a:p>
        </p:txBody>
      </p:sp>
    </p:spTree>
    <p:extLst>
      <p:ext uri="{BB962C8B-B14F-4D97-AF65-F5344CB8AC3E}">
        <p14:creationId xmlns:p14="http://schemas.microsoft.com/office/powerpoint/2010/main" val="2393562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40</a:t>
            </a:fld>
            <a:endParaRPr lang="en-US" dirty="0"/>
          </a:p>
        </p:txBody>
      </p:sp>
    </p:spTree>
    <p:extLst>
      <p:ext uri="{BB962C8B-B14F-4D97-AF65-F5344CB8AC3E}">
        <p14:creationId xmlns:p14="http://schemas.microsoft.com/office/powerpoint/2010/main" val="24088792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ONLY SHOWS ITEMS </a:t>
            </a:r>
            <a:r>
              <a:rPr lang="en-US" u="sng" dirty="0"/>
              <a:t>NOT</a:t>
            </a:r>
            <a:r>
              <a:rPr lang="en-US" dirty="0"/>
              <a:t> MENTIONED ELSEWHERE ON THE SLIDES</a:t>
            </a:r>
          </a:p>
        </p:txBody>
      </p:sp>
      <p:sp>
        <p:nvSpPr>
          <p:cNvPr id="4" name="Date Placeholder 3"/>
          <p:cNvSpPr>
            <a:spLocks noGrp="1"/>
          </p:cNvSpPr>
          <p:nvPr>
            <p:ph type="dt" idx="1"/>
          </p:nvPr>
        </p:nvSpPr>
        <p:spPr/>
        <p:txBody>
          <a:bodyPr/>
          <a:lstStyle/>
          <a:p>
            <a:fld id="{757A1BCA-534B-4B4B-8F7A-CB8295BD443C}"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41</a:t>
            </a:fld>
            <a:endParaRPr lang="en-US" dirty="0"/>
          </a:p>
        </p:txBody>
      </p:sp>
    </p:spTree>
    <p:extLst>
      <p:ext uri="{BB962C8B-B14F-4D97-AF65-F5344CB8AC3E}">
        <p14:creationId xmlns:p14="http://schemas.microsoft.com/office/powerpoint/2010/main" val="292056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a:xfrm>
            <a:off x="3970938" y="2"/>
            <a:ext cx="3037840" cy="466434"/>
          </a:xfrm>
          <a:prstGeom prst="rect">
            <a:avLst/>
          </a:prstGeom>
        </p:spPr>
        <p:txBody>
          <a:bodyPr/>
          <a:lstStyle/>
          <a:p>
            <a:fld id="{BEB406EA-BB9C-4BE3-866C-6C1CB5F51EBB}" type="datetime1">
              <a:rPr lang="en-US" smtClean="0"/>
              <a:t>11/2/2018</a:t>
            </a:fld>
            <a:endParaRPr lang="en-US" dirty="0"/>
          </a:p>
        </p:txBody>
      </p:sp>
      <p:sp>
        <p:nvSpPr>
          <p:cNvPr id="5" name="Slide Number Placeholder 4"/>
          <p:cNvSpPr>
            <a:spLocks noGrp="1"/>
          </p:cNvSpPr>
          <p:nvPr>
            <p:ph type="sldNum" sz="quarter" idx="11"/>
          </p:nvPr>
        </p:nvSpPr>
        <p:spPr/>
        <p:txBody>
          <a:bodyPr/>
          <a:lstStyle/>
          <a:p>
            <a:fld id="{F0E67C00-F679-4C51-9894-9E2214E5C2F1}" type="slidenum">
              <a:rPr lang="en-US" smtClean="0"/>
              <a:t>42</a:t>
            </a:fld>
            <a:endParaRPr lang="en-US" dirty="0"/>
          </a:p>
        </p:txBody>
      </p:sp>
    </p:spTree>
    <p:extLst>
      <p:ext uri="{BB962C8B-B14F-4D97-AF65-F5344CB8AC3E}">
        <p14:creationId xmlns:p14="http://schemas.microsoft.com/office/powerpoint/2010/main" val="3355716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5</a:t>
            </a:fld>
            <a:endParaRPr lang="en-US" dirty="0"/>
          </a:p>
        </p:txBody>
      </p:sp>
    </p:spTree>
    <p:extLst>
      <p:ext uri="{BB962C8B-B14F-4D97-AF65-F5344CB8AC3E}">
        <p14:creationId xmlns:p14="http://schemas.microsoft.com/office/powerpoint/2010/main" val="370194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6</a:t>
            </a:fld>
            <a:endParaRPr lang="en-US" dirty="0"/>
          </a:p>
        </p:txBody>
      </p:sp>
    </p:spTree>
    <p:extLst>
      <p:ext uri="{BB962C8B-B14F-4D97-AF65-F5344CB8AC3E}">
        <p14:creationId xmlns:p14="http://schemas.microsoft.com/office/powerpoint/2010/main" val="314773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Brian is in the room</a:t>
            </a:r>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7</a:t>
            </a:fld>
            <a:endParaRPr lang="en-US" dirty="0"/>
          </a:p>
        </p:txBody>
      </p:sp>
    </p:spTree>
    <p:extLst>
      <p:ext uri="{BB962C8B-B14F-4D97-AF65-F5344CB8AC3E}">
        <p14:creationId xmlns:p14="http://schemas.microsoft.com/office/powerpoint/2010/main" val="291177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44A7BF10-5D6D-4510-91B1-DAA55193B022}" type="datetime1">
              <a:rPr lang="en-US" smtClean="0"/>
              <a:t>11/2/2018</a:t>
            </a:fld>
            <a:endParaRPr lang="en-US" dirty="0"/>
          </a:p>
        </p:txBody>
      </p:sp>
      <p:sp>
        <p:nvSpPr>
          <p:cNvPr id="5" name="Slide Number Placeholder 4"/>
          <p:cNvSpPr>
            <a:spLocks noGrp="1"/>
          </p:cNvSpPr>
          <p:nvPr>
            <p:ph type="sldNum" sz="quarter" idx="5"/>
          </p:nvPr>
        </p:nvSpPr>
        <p:spPr/>
        <p:txBody>
          <a:bodyPr/>
          <a:lstStyle/>
          <a:p>
            <a:fld id="{F0E67C00-F679-4C51-9894-9E2214E5C2F1}" type="slidenum">
              <a:rPr lang="en-US" smtClean="0"/>
              <a:t>8</a:t>
            </a:fld>
            <a:endParaRPr lang="en-US" dirty="0"/>
          </a:p>
        </p:txBody>
      </p:sp>
    </p:spTree>
    <p:extLst>
      <p:ext uri="{BB962C8B-B14F-4D97-AF65-F5344CB8AC3E}">
        <p14:creationId xmlns:p14="http://schemas.microsoft.com/office/powerpoint/2010/main" val="554607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a:xfrm>
            <a:off x="3970938" y="2"/>
            <a:ext cx="3037840" cy="466434"/>
          </a:xfrm>
          <a:prstGeom prst="rect">
            <a:avLst/>
          </a:prstGeom>
        </p:spPr>
        <p:txBody>
          <a:bodyPr/>
          <a:lstStyle/>
          <a:p>
            <a:fld id="{74778E18-41A7-4C26-A4DF-4A87878D1D64}" type="datetime1">
              <a:rPr lang="en-US" smtClean="0"/>
              <a:t>11/2/2018</a:t>
            </a:fld>
            <a:endParaRPr lang="en-US" dirty="0"/>
          </a:p>
        </p:txBody>
      </p:sp>
      <p:sp>
        <p:nvSpPr>
          <p:cNvPr id="5" name="Slide Number Placeholder 4"/>
          <p:cNvSpPr>
            <a:spLocks noGrp="1"/>
          </p:cNvSpPr>
          <p:nvPr>
            <p:ph type="sldNum" sz="quarter" idx="11"/>
          </p:nvPr>
        </p:nvSpPr>
        <p:spPr/>
        <p:txBody>
          <a:bodyPr/>
          <a:lstStyle/>
          <a:p>
            <a:fld id="{F0E67C00-F679-4C51-9894-9E2214E5C2F1}" type="slidenum">
              <a:rPr lang="en-US" smtClean="0"/>
              <a:t>9</a:t>
            </a:fld>
            <a:endParaRPr lang="en-US" dirty="0"/>
          </a:p>
        </p:txBody>
      </p:sp>
    </p:spTree>
    <p:extLst>
      <p:ext uri="{BB962C8B-B14F-4D97-AF65-F5344CB8AC3E}">
        <p14:creationId xmlns:p14="http://schemas.microsoft.com/office/powerpoint/2010/main" val="4590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lunch%20and%20giveaway.pptx" TargetMode="External"/><Relationship Id="rId1" Type="http://schemas.openxmlformats.org/officeDocument/2006/relationships/slideMaster" Target="../slideMasters/slideMaster1.xml"/><Relationship Id="rId4" Type="http://schemas.openxmlformats.org/officeDocument/2006/relationships/hyperlink" Target="break%20and%20giveaway.pptx"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lunch%20and%20giveaway.pptx" TargetMode="External"/><Relationship Id="rId1" Type="http://schemas.openxmlformats.org/officeDocument/2006/relationships/slideMaster" Target="../slideMasters/slideMaster1.xml"/><Relationship Id="rId4" Type="http://schemas.openxmlformats.org/officeDocument/2006/relationships/hyperlink" Target="break%20and%20giveaway.pptx"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lunch%20and%20giveaway.pptx" TargetMode="External"/><Relationship Id="rId1" Type="http://schemas.openxmlformats.org/officeDocument/2006/relationships/slideMaster" Target="../slideMasters/slideMaster1.xml"/><Relationship Id="rId4" Type="http://schemas.openxmlformats.org/officeDocument/2006/relationships/hyperlink" Target="break%20and%20giveaway.pptx"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lunch%20and%20giveaway.pptx" TargetMode="External"/><Relationship Id="rId1" Type="http://schemas.openxmlformats.org/officeDocument/2006/relationships/slideMaster" Target="../slideMasters/slideMaster1.xml"/><Relationship Id="rId4" Type="http://schemas.openxmlformats.org/officeDocument/2006/relationships/hyperlink" Target="break%20and%20giveaway.pptx"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lunch%20and%20giveaway.pptx" TargetMode="External"/><Relationship Id="rId1" Type="http://schemas.openxmlformats.org/officeDocument/2006/relationships/slideMaster" Target="../slideMasters/slideMaster2.xml"/><Relationship Id="rId4" Type="http://schemas.openxmlformats.org/officeDocument/2006/relationships/hyperlink" Target="break%20and%20giveaway.pptx"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break%20and%20giveaway.pptx" TargetMode="External"/><Relationship Id="rId1" Type="http://schemas.openxmlformats.org/officeDocument/2006/relationships/slideMaster" Target="../slideMasters/slideMaster1.xml"/><Relationship Id="rId4" Type="http://schemas.openxmlformats.org/officeDocument/2006/relationships/hyperlink" Target="lunch%20and%20giveaway.pptx"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lunch%20and%20giveaway.pptx" TargetMode="External"/><Relationship Id="rId1" Type="http://schemas.openxmlformats.org/officeDocument/2006/relationships/slideMaster" Target="../slideMasters/slideMaster1.xml"/><Relationship Id="rId4" Type="http://schemas.openxmlformats.org/officeDocument/2006/relationships/hyperlink" Target="break%20and%20giveaway.pptx"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12188952" cy="54192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42900" y="545284"/>
            <a:ext cx="5217534" cy="3610475"/>
          </a:xfrm>
        </p:spPr>
        <p:txBody>
          <a:bodyPr anchor="b"/>
          <a:lstStyle>
            <a:lvl1pPr algn="l">
              <a:lnSpc>
                <a:spcPct val="80000"/>
              </a:lnSpc>
              <a:defRPr sz="6000"/>
            </a:lvl1pPr>
          </a:lstStyle>
          <a:p>
            <a:r>
              <a:rPr lang="en-US" dirty="0"/>
              <a:t>Click to edit Master title style</a:t>
            </a:r>
          </a:p>
        </p:txBody>
      </p:sp>
      <p:sp>
        <p:nvSpPr>
          <p:cNvPr id="3" name="Subtitle 2"/>
          <p:cNvSpPr>
            <a:spLocks noGrp="1"/>
          </p:cNvSpPr>
          <p:nvPr>
            <p:ph type="subTitle" idx="1"/>
          </p:nvPr>
        </p:nvSpPr>
        <p:spPr>
          <a:xfrm>
            <a:off x="342900" y="4227321"/>
            <a:ext cx="5217534" cy="870668"/>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hlinkClick r:id="rId2" action="ppaction://hlinkpres?slideindex=1&amp;slidetitle="/>
            <a:extLst>
              <a:ext uri="{FF2B5EF4-FFF2-40B4-BE49-F238E27FC236}">
                <a16:creationId xmlns:a16="http://schemas.microsoft.com/office/drawing/2014/main" id="{A627CD04-A997-4B13-BE0B-CEC3534A5C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pic>
        <p:nvPicPr>
          <p:cNvPr id="7" name="Picture 6">
            <a:hlinkClick r:id="rId4" action="ppaction://hlinkpres?slideindex=1&amp;slidetitle="/>
            <a:extLst>
              <a:ext uri="{FF2B5EF4-FFF2-40B4-BE49-F238E27FC236}">
                <a16:creationId xmlns:a16="http://schemas.microsoft.com/office/drawing/2014/main" id="{8CE6539C-EE51-4293-B9C8-8AD17C0DE5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9" name="Picture 8">
            <a:hlinkClick r:id="rId2" action="ppaction://hlinkpres?slideindex=1&amp;slidetitle="/>
            <a:extLst>
              <a:ext uri="{FF2B5EF4-FFF2-40B4-BE49-F238E27FC236}">
                <a16:creationId xmlns:a16="http://schemas.microsoft.com/office/drawing/2014/main" id="{06BD9458-5757-4BCF-902C-30C6E8E250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1831660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a:xfrm>
            <a:off x="723900" y="300373"/>
            <a:ext cx="9601200" cy="734244"/>
          </a:xfrm>
        </p:spPr>
        <p:txBody>
          <a:bodyPr/>
          <a:lstStyle>
            <a:lvl1pPr>
              <a:defRPr lang="en-US" sz="2800" dirty="0"/>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31375A4-56A4-47D6-9801-1991572033F7}" type="slidenum">
              <a:rPr lang="en-US" smtClean="0"/>
              <a:pPr/>
              <a:t>‹#›</a:t>
            </a:fld>
            <a:endParaRPr lang="en-US" dirty="0"/>
          </a:p>
        </p:txBody>
      </p:sp>
      <p:sp>
        <p:nvSpPr>
          <p:cNvPr id="11" name="Text Placeholder 10"/>
          <p:cNvSpPr>
            <a:spLocks noGrp="1"/>
          </p:cNvSpPr>
          <p:nvPr>
            <p:ph type="body" sz="quarter" idx="14"/>
          </p:nvPr>
        </p:nvSpPr>
        <p:spPr>
          <a:xfrm>
            <a:off x="6851098" y="5418814"/>
            <a:ext cx="5120916" cy="914400"/>
          </a:xfrm>
        </p:spPr>
        <p:txBody>
          <a:bodyPr anchor="b" anchorCtr="0">
            <a:noAutofit/>
          </a:bodyPr>
          <a:lstStyle>
            <a:lvl1pPr marL="0" indent="0" algn="r">
              <a:buNone/>
              <a:defRPr b="1">
                <a:solidFill>
                  <a:schemeClr val="tx2"/>
                </a:solidFill>
              </a:defRPr>
            </a:lvl1pPr>
          </a:lstStyle>
          <a:p>
            <a:pPr lvl="0"/>
            <a:r>
              <a:rPr lang="en-US" dirty="0"/>
              <a:t>Edit Master text styles</a:t>
            </a:r>
          </a:p>
        </p:txBody>
      </p:sp>
      <p:sp>
        <p:nvSpPr>
          <p:cNvPr id="8" name="Text Placeholder 7"/>
          <p:cNvSpPr>
            <a:spLocks noGrp="1"/>
          </p:cNvSpPr>
          <p:nvPr>
            <p:ph type="body" sz="quarter" idx="13"/>
          </p:nvPr>
        </p:nvSpPr>
        <p:spPr>
          <a:xfrm>
            <a:off x="723900" y="1096389"/>
            <a:ext cx="9601200" cy="342968"/>
          </a:xfrm>
        </p:spPr>
        <p:txBody>
          <a:bodyPr>
            <a:noAutofit/>
          </a:bodyPr>
          <a:lstStyle>
            <a:lvl1pPr marL="0" indent="0">
              <a:buNone/>
              <a:defRPr sz="1800" b="0" cap="all" normalizeH="0" baseline="0">
                <a:solidFill>
                  <a:schemeClr val="tx2"/>
                </a:solidFill>
                <a:effectLst/>
              </a:defRPr>
            </a:lvl1pPr>
          </a:lstStyle>
          <a:p>
            <a:pPr lvl="0"/>
            <a:r>
              <a:rPr lang="en-US" dirty="0"/>
              <a:t>Edit Master text styles</a:t>
            </a:r>
          </a:p>
        </p:txBody>
      </p:sp>
      <p:pic>
        <p:nvPicPr>
          <p:cNvPr id="12" name="Picture 11">
            <a:hlinkClick r:id="rId2" action="ppaction://hlinkpres?slideindex=1&amp;slidetitle="/>
            <a:extLst>
              <a:ext uri="{FF2B5EF4-FFF2-40B4-BE49-F238E27FC236}">
                <a16:creationId xmlns:a16="http://schemas.microsoft.com/office/drawing/2014/main" id="{B5C4C6C9-3B0A-48C8-B088-86D546868C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sp>
        <p:nvSpPr>
          <p:cNvPr id="5" name="Content Placeholder 4">
            <a:extLst>
              <a:ext uri="{FF2B5EF4-FFF2-40B4-BE49-F238E27FC236}">
                <a16:creationId xmlns:a16="http://schemas.microsoft.com/office/drawing/2014/main" id="{E4E60F01-0E0A-4FC7-99FC-7D4A409494FB}"/>
              </a:ext>
            </a:extLst>
          </p:cNvPr>
          <p:cNvSpPr>
            <a:spLocks noGrp="1"/>
          </p:cNvSpPr>
          <p:nvPr>
            <p:ph sz="quarter" idx="15"/>
          </p:nvPr>
        </p:nvSpPr>
        <p:spPr>
          <a:xfrm>
            <a:off x="723900" y="1593908"/>
            <a:ext cx="9601200" cy="44814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hlinkClick r:id="rId4" action="ppaction://hlinkpres?slideindex=1&amp;slidetitle="/>
            <a:extLst>
              <a:ext uri="{FF2B5EF4-FFF2-40B4-BE49-F238E27FC236}">
                <a16:creationId xmlns:a16="http://schemas.microsoft.com/office/drawing/2014/main" id="{3E44970E-B6C4-4DEE-99E0-CCD2E82943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2" action="ppaction://hlinkpres?slideindex=1&amp;slidetitle="/>
            <a:extLst>
              <a:ext uri="{FF2B5EF4-FFF2-40B4-BE49-F238E27FC236}">
                <a16:creationId xmlns:a16="http://schemas.microsoft.com/office/drawing/2014/main" id="{CCF40EB6-26AD-4170-A521-FA6ED50F66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3086067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debar2">
    <p:spTree>
      <p:nvGrpSpPr>
        <p:cNvPr id="1" name=""/>
        <p:cNvGrpSpPr/>
        <p:nvPr/>
      </p:nvGrpSpPr>
      <p:grpSpPr>
        <a:xfrm>
          <a:off x="0" y="0"/>
          <a:ext cx="0" cy="0"/>
          <a:chOff x="0" y="0"/>
          <a:chExt cx="0" cy="0"/>
        </a:xfrm>
      </p:grpSpPr>
      <p:sp>
        <p:nvSpPr>
          <p:cNvPr id="8" name="Rectangle 7"/>
          <p:cNvSpPr/>
          <p:nvPr userDrawn="1"/>
        </p:nvSpPr>
        <p:spPr bwMode="hidden">
          <a:xfrm>
            <a:off x="4876800" y="0"/>
            <a:ext cx="7315200" cy="68562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51760"/>
            <a:ext cx="3657600" cy="1828800"/>
          </a:xfrm>
        </p:spPr>
        <p:txBody>
          <a:bodyPr anchor="b"/>
          <a:lstStyle>
            <a:lvl1pPr>
              <a:defRPr lang="en-US" sz="3600" dirty="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42451" y="494951"/>
            <a:ext cx="5923777" cy="5677250"/>
          </a:xfrm>
        </p:spPr>
        <p:txBody>
          <a:bodyPr>
            <a:noAutofit/>
          </a:bodyPr>
          <a:lstStyle>
            <a:lvl1pPr>
              <a:defRPr lang="en-US" dirty="0"/>
            </a:lvl1pPr>
            <a:lvl2pPr>
              <a:defRPr lang="en-US" dirty="0"/>
            </a:lvl2pPr>
            <a:lvl3pPr>
              <a:defRPr lang="en-US" dirty="0"/>
            </a:lvl3pPr>
            <a:lvl4pPr>
              <a:defRPr lang="en-US" dirty="0"/>
            </a:lvl4pPr>
            <a:lvl5pPr>
              <a:defRPr lang="en-US" dirty="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0" y="4617720"/>
            <a:ext cx="3657600" cy="1554480"/>
          </a:xfrm>
        </p:spPr>
        <p:txBody>
          <a:bodyPr>
            <a:noAutofit/>
          </a:bodyPr>
          <a:lstStyle>
            <a:lvl1pPr marL="0" indent="0">
              <a:lnSpc>
                <a:spcPct val="90000"/>
              </a:lnSpc>
              <a:spcBef>
                <a:spcPts val="1200"/>
              </a:spcBef>
              <a:buNone/>
              <a:defRPr sz="18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pic>
        <p:nvPicPr>
          <p:cNvPr id="10" name="Picture 9">
            <a:hlinkClick r:id="rId2" action="ppaction://hlinkpres?slideindex=1&amp;slidetitle="/>
            <a:extLst>
              <a:ext uri="{FF2B5EF4-FFF2-40B4-BE49-F238E27FC236}">
                <a16:creationId xmlns:a16="http://schemas.microsoft.com/office/drawing/2014/main" id="{78F770D0-475A-4C08-A854-23C9392387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pic>
        <p:nvPicPr>
          <p:cNvPr id="9" name="Picture 8">
            <a:hlinkClick r:id="rId4" action="ppaction://hlinkpres?slideindex=1&amp;slidetitle="/>
            <a:extLst>
              <a:ext uri="{FF2B5EF4-FFF2-40B4-BE49-F238E27FC236}">
                <a16:creationId xmlns:a16="http://schemas.microsoft.com/office/drawing/2014/main" id="{105FB682-2D82-4491-BE4E-A91195D37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1" name="Picture 10">
            <a:hlinkClick r:id="rId2" action="ppaction://hlinkpres?slideindex=1&amp;slidetitle="/>
            <a:extLst>
              <a:ext uri="{FF2B5EF4-FFF2-40B4-BE49-F238E27FC236}">
                <a16:creationId xmlns:a16="http://schemas.microsoft.com/office/drawing/2014/main" id="{F915408A-101D-43A2-8C9C-3618573DF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3784603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idebar2">
    <p:spTree>
      <p:nvGrpSpPr>
        <p:cNvPr id="1" name=""/>
        <p:cNvGrpSpPr/>
        <p:nvPr/>
      </p:nvGrpSpPr>
      <p:grpSpPr>
        <a:xfrm>
          <a:off x="0" y="0"/>
          <a:ext cx="0" cy="0"/>
          <a:chOff x="0" y="0"/>
          <a:chExt cx="0" cy="0"/>
        </a:xfrm>
      </p:grpSpPr>
      <p:sp>
        <p:nvSpPr>
          <p:cNvPr id="8" name="Rectangle 7"/>
          <p:cNvSpPr/>
          <p:nvPr userDrawn="1"/>
        </p:nvSpPr>
        <p:spPr bwMode="hidden">
          <a:xfrm>
            <a:off x="4876800" y="0"/>
            <a:ext cx="7315200" cy="68562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39967" y="520811"/>
            <a:ext cx="4953000" cy="1828800"/>
          </a:xfrm>
        </p:spPr>
        <p:txBody>
          <a:bodyPr anchor="b"/>
          <a:lstStyle>
            <a:lvl1pPr>
              <a:defRPr lang="en-US" sz="3600" dirty="0"/>
            </a:lvl1pPr>
          </a:lstStyle>
          <a:p>
            <a:r>
              <a:rPr lang="en-US" dirty="0"/>
              <a:t>Click to edit Master title style</a:t>
            </a:r>
          </a:p>
        </p:txBody>
      </p:sp>
      <p:sp>
        <p:nvSpPr>
          <p:cNvPr id="4" name="Text Placeholder 3"/>
          <p:cNvSpPr>
            <a:spLocks noGrp="1"/>
          </p:cNvSpPr>
          <p:nvPr>
            <p:ph type="body" sz="half" idx="2"/>
          </p:nvPr>
        </p:nvSpPr>
        <p:spPr>
          <a:xfrm>
            <a:off x="5239966" y="2486771"/>
            <a:ext cx="4953000" cy="1554480"/>
          </a:xfrm>
        </p:spPr>
        <p:txBody>
          <a:bodyPr>
            <a:noAutofit/>
          </a:bodyPr>
          <a:lstStyle>
            <a:lvl1pPr marL="0" indent="0">
              <a:lnSpc>
                <a:spcPct val="90000"/>
              </a:lnSpc>
              <a:spcBef>
                <a:spcPts val="1200"/>
              </a:spcBef>
              <a:buNone/>
              <a:defRPr sz="1800" cap="all"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6" name="Content Placeholder 5"/>
          <p:cNvSpPr>
            <a:spLocks noGrp="1"/>
          </p:cNvSpPr>
          <p:nvPr>
            <p:ph sz="quarter" idx="13"/>
          </p:nvPr>
        </p:nvSpPr>
        <p:spPr>
          <a:xfrm>
            <a:off x="5239966" y="5019472"/>
            <a:ext cx="4953000" cy="1439693"/>
          </a:xfrm>
        </p:spPr>
        <p:txBody>
          <a:bodyPr anchor="b" anchorCtr="0">
            <a:noAutofit/>
          </a:bodyPr>
          <a:lstStyle>
            <a:lvl1pPr marL="0" indent="0" algn="l">
              <a:buFontTx/>
              <a:buNone/>
              <a:defRPr sz="2400"/>
            </a:lvl1pPr>
            <a:lvl2pPr marL="274320" indent="0" algn="r">
              <a:buFontTx/>
              <a:buNone/>
              <a:defRPr/>
            </a:lvl2pPr>
            <a:lvl3pPr marL="548640" indent="0" algn="r">
              <a:buFontTx/>
              <a:buNone/>
              <a:defRPr/>
            </a:lvl3pPr>
            <a:lvl4pPr marL="822960" indent="0" algn="r">
              <a:buFontTx/>
              <a:buNone/>
              <a:defRPr/>
            </a:lvl4pPr>
            <a:lvl5pPr marL="1051560" indent="0" algn="r">
              <a:buFontTx/>
              <a:buNone/>
              <a:defRPr/>
            </a:lvl5pPr>
          </a:lstStyle>
          <a:p>
            <a:pPr lvl="0"/>
            <a:r>
              <a:rPr lang="en-US" dirty="0"/>
              <a:t>Edit Master text styles</a:t>
            </a:r>
          </a:p>
        </p:txBody>
      </p:sp>
      <p:pic>
        <p:nvPicPr>
          <p:cNvPr id="9" name="Picture 8">
            <a:hlinkClick r:id="rId2" action="ppaction://hlinkpres?slideindex=1&amp;slidetitle="/>
            <a:extLst>
              <a:ext uri="{FF2B5EF4-FFF2-40B4-BE49-F238E27FC236}">
                <a16:creationId xmlns:a16="http://schemas.microsoft.com/office/drawing/2014/main" id="{F5BC4AD6-3D3F-4AC5-9F84-B42E867FAD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0" name="Picture 9">
            <a:hlinkClick r:id="rId4" action="ppaction://hlinkpres?slideindex=1&amp;slidetitle="/>
            <a:extLst>
              <a:ext uri="{FF2B5EF4-FFF2-40B4-BE49-F238E27FC236}">
                <a16:creationId xmlns:a16="http://schemas.microsoft.com/office/drawing/2014/main" id="{8342435A-26F7-4F53-A10D-78964B3A99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3176701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idebar2">
    <p:spTree>
      <p:nvGrpSpPr>
        <p:cNvPr id="1" name=""/>
        <p:cNvGrpSpPr/>
        <p:nvPr/>
      </p:nvGrpSpPr>
      <p:grpSpPr>
        <a:xfrm>
          <a:off x="0" y="0"/>
          <a:ext cx="0" cy="0"/>
          <a:chOff x="0" y="0"/>
          <a:chExt cx="0" cy="0"/>
        </a:xfrm>
      </p:grpSpPr>
      <p:sp>
        <p:nvSpPr>
          <p:cNvPr id="8" name="Rectangle 7"/>
          <p:cNvSpPr/>
          <p:nvPr userDrawn="1"/>
        </p:nvSpPr>
        <p:spPr bwMode="hidden">
          <a:xfrm>
            <a:off x="0" y="0"/>
            <a:ext cx="7315200" cy="68562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3282" y="520811"/>
            <a:ext cx="4953000" cy="1828800"/>
          </a:xfrm>
        </p:spPr>
        <p:txBody>
          <a:bodyPr anchor="b"/>
          <a:lstStyle>
            <a:lvl1pPr>
              <a:defRPr lang="en-US" sz="3600" dirty="0"/>
            </a:lvl1pPr>
          </a:lstStyle>
          <a:p>
            <a:r>
              <a:rPr lang="en-US" dirty="0"/>
              <a:t>Click to edit Master title style</a:t>
            </a:r>
          </a:p>
        </p:txBody>
      </p:sp>
      <p:sp>
        <p:nvSpPr>
          <p:cNvPr id="4" name="Text Placeholder 3"/>
          <p:cNvSpPr>
            <a:spLocks noGrp="1"/>
          </p:cNvSpPr>
          <p:nvPr>
            <p:ph type="body" sz="half" idx="2"/>
          </p:nvPr>
        </p:nvSpPr>
        <p:spPr>
          <a:xfrm>
            <a:off x="453281" y="2486771"/>
            <a:ext cx="4953000" cy="1554480"/>
          </a:xfrm>
        </p:spPr>
        <p:txBody>
          <a:bodyPr>
            <a:noAutofit/>
          </a:bodyPr>
          <a:lstStyle>
            <a:lvl1pPr marL="0" indent="0">
              <a:lnSpc>
                <a:spcPct val="90000"/>
              </a:lnSpc>
              <a:spcBef>
                <a:spcPts val="1200"/>
              </a:spcBef>
              <a:buNone/>
              <a:defRPr sz="1800" cap="all"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Content Placeholder 5"/>
          <p:cNvSpPr>
            <a:spLocks noGrp="1"/>
          </p:cNvSpPr>
          <p:nvPr>
            <p:ph sz="quarter" idx="13"/>
          </p:nvPr>
        </p:nvSpPr>
        <p:spPr>
          <a:xfrm>
            <a:off x="453281" y="5019472"/>
            <a:ext cx="4953000" cy="1439693"/>
          </a:xfrm>
        </p:spPr>
        <p:txBody>
          <a:bodyPr anchor="b" anchorCtr="0">
            <a:noAutofit/>
          </a:bodyPr>
          <a:lstStyle>
            <a:lvl1pPr marL="0" indent="0" algn="l">
              <a:buFontTx/>
              <a:buNone/>
              <a:defRPr sz="2400"/>
            </a:lvl1pPr>
            <a:lvl2pPr marL="274320" indent="0" algn="r">
              <a:buFontTx/>
              <a:buNone/>
              <a:defRPr/>
            </a:lvl2pPr>
            <a:lvl3pPr marL="548640" indent="0" algn="r">
              <a:buFontTx/>
              <a:buNone/>
              <a:defRPr/>
            </a:lvl3pPr>
            <a:lvl4pPr marL="822960" indent="0" algn="r">
              <a:buFontTx/>
              <a:buNone/>
              <a:defRPr/>
            </a:lvl4pPr>
            <a:lvl5pPr marL="1051560" indent="0" algn="r">
              <a:buFontTx/>
              <a:buNone/>
              <a:defRPr/>
            </a:lvl5pPr>
          </a:lstStyle>
          <a:p>
            <a:pPr lvl="0"/>
            <a:r>
              <a:rPr lang="en-US" dirty="0"/>
              <a:t>Edit Master text styles</a:t>
            </a:r>
          </a:p>
        </p:txBody>
      </p:sp>
      <p:pic>
        <p:nvPicPr>
          <p:cNvPr id="7" name="Picture 6">
            <a:hlinkClick r:id="rId2" action="ppaction://hlinkpres?slideindex=1&amp;slidetitle="/>
            <a:extLst>
              <a:ext uri="{FF2B5EF4-FFF2-40B4-BE49-F238E27FC236}">
                <a16:creationId xmlns:a16="http://schemas.microsoft.com/office/drawing/2014/main" id="{FD01FD57-BE8D-41E1-9F7C-B034511DFA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9" name="Picture 8">
            <a:hlinkClick r:id="rId4" action="ppaction://hlinkpres?slideindex=1&amp;slidetitle="/>
            <a:extLst>
              <a:ext uri="{FF2B5EF4-FFF2-40B4-BE49-F238E27FC236}">
                <a16:creationId xmlns:a16="http://schemas.microsoft.com/office/drawing/2014/main" id="{4DE15D76-7004-42EA-BEBD-0AFC447915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10" name="Slide Number Placeholder 3">
            <a:extLst>
              <a:ext uri="{FF2B5EF4-FFF2-40B4-BE49-F238E27FC236}">
                <a16:creationId xmlns:a16="http://schemas.microsoft.com/office/drawing/2014/main" id="{4A23B770-A2B4-422C-B1C5-FD16D9BCD146}"/>
              </a:ext>
            </a:extLst>
          </p:cNvPr>
          <p:cNvSpPr>
            <a:spLocks noGrp="1"/>
          </p:cNvSpPr>
          <p:nvPr>
            <p:ph type="sldNum" sz="quarter" idx="12"/>
          </p:nvPr>
        </p:nvSpPr>
        <p:spPr>
          <a:xfrm>
            <a:off x="11281750" y="419099"/>
            <a:ext cx="685800" cy="274022"/>
          </a:xfrm>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70816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dirty="0"/>
          </a:p>
        </p:txBody>
      </p:sp>
      <p:pic>
        <p:nvPicPr>
          <p:cNvPr id="6" name="Picture 5">
            <a:hlinkClick r:id="rId2" action="ppaction://hlinkpres?slideindex=1&amp;slidetitle="/>
            <a:extLst>
              <a:ext uri="{FF2B5EF4-FFF2-40B4-BE49-F238E27FC236}">
                <a16:creationId xmlns:a16="http://schemas.microsoft.com/office/drawing/2014/main" id="{DA5F9542-ED9F-410A-B312-9C13DC0353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pic>
        <p:nvPicPr>
          <p:cNvPr id="5" name="Picture 4">
            <a:hlinkClick r:id="rId4" action="ppaction://hlinkpres?slideindex=1&amp;slidetitle="/>
            <a:extLst>
              <a:ext uri="{FF2B5EF4-FFF2-40B4-BE49-F238E27FC236}">
                <a16:creationId xmlns:a16="http://schemas.microsoft.com/office/drawing/2014/main" id="{DD935968-597D-47E1-A18A-EF2325B333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7" name="Picture 6">
            <a:hlinkClick r:id="rId2" action="ppaction://hlinkpres?slideindex=1&amp;slidetitle="/>
            <a:extLst>
              <a:ext uri="{FF2B5EF4-FFF2-40B4-BE49-F238E27FC236}">
                <a16:creationId xmlns:a16="http://schemas.microsoft.com/office/drawing/2014/main" id="{C3C01600-046D-46A1-AF6F-90126E1310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
        <p:nvSpPr>
          <p:cNvPr id="2" name="Title 1">
            <a:extLst>
              <a:ext uri="{FF2B5EF4-FFF2-40B4-BE49-F238E27FC236}">
                <a16:creationId xmlns:a16="http://schemas.microsoft.com/office/drawing/2014/main" id="{5D37B734-4E74-4F17-9D2D-B407B86942A8}"/>
              </a:ext>
            </a:extLst>
          </p:cNvPr>
          <p:cNvSpPr>
            <a:spLocks noGrp="1"/>
          </p:cNvSpPr>
          <p:nvPr>
            <p:ph type="title"/>
          </p:nvPr>
        </p:nvSpPr>
        <p:spPr>
          <a:xfrm>
            <a:off x="219986" y="66757"/>
            <a:ext cx="10167026" cy="352342"/>
          </a:xfrm>
        </p:spPr>
        <p:txBody>
          <a:bodyPr anchor="t" anchorCtr="0"/>
          <a:lstStyle>
            <a:lvl1pPr>
              <a:defRPr sz="1800">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AB491C50-66BE-4F57-8FDC-76AFFB28BCF0}"/>
              </a:ext>
            </a:extLst>
          </p:cNvPr>
          <p:cNvSpPr>
            <a:spLocks noGrp="1"/>
          </p:cNvSpPr>
          <p:nvPr>
            <p:ph type="body" sz="quarter" idx="13"/>
          </p:nvPr>
        </p:nvSpPr>
        <p:spPr>
          <a:xfrm>
            <a:off x="220663" y="419100"/>
            <a:ext cx="11065551" cy="671513"/>
          </a:xfrm>
        </p:spPr>
        <p:txBody>
          <a:bodyPr/>
          <a:lstStyle>
            <a:lvl1pPr marL="0" indent="0">
              <a:buNone/>
              <a:defRPr sz="16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4177974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Rectangle 1"/>
          <p:cNvSpPr/>
          <p:nvPr/>
        </p:nvSpPr>
        <p:spPr>
          <a:xfrm>
            <a:off x="0" y="747833"/>
            <a:ext cx="12192000" cy="33912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a:extLst>
              <a:ext uri="{FF2B5EF4-FFF2-40B4-BE49-F238E27FC236}">
                <a16:creationId xmlns:a16="http://schemas.microsoft.com/office/drawing/2014/main" id="{F8A7F3AC-8A07-46AD-BD8C-14523273F1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47831"/>
            <a:ext cx="12192000" cy="3391293"/>
          </a:xfrm>
          <a:prstGeom prst="rect">
            <a:avLst/>
          </a:prstGeom>
        </p:spPr>
      </p:pic>
      <p:sp>
        <p:nvSpPr>
          <p:cNvPr id="14" name="Rectangle 13"/>
          <p:cNvSpPr/>
          <p:nvPr userDrawn="1"/>
        </p:nvSpPr>
        <p:spPr>
          <a:xfrm>
            <a:off x="0" y="4297427"/>
            <a:ext cx="12192000" cy="589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3"/>
          <p:cNvSpPr/>
          <p:nvPr/>
        </p:nvSpPr>
        <p:spPr>
          <a:xfrm>
            <a:off x="0" y="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Subtitle 2"/>
          <p:cNvSpPr>
            <a:spLocks noGrp="1"/>
          </p:cNvSpPr>
          <p:nvPr>
            <p:ph type="subTitle" idx="1"/>
          </p:nvPr>
        </p:nvSpPr>
        <p:spPr>
          <a:xfrm>
            <a:off x="711200" y="5045260"/>
            <a:ext cx="4876800" cy="1050741"/>
          </a:xfrm>
        </p:spPr>
        <p:txBody>
          <a:bodyPr>
            <a:noAutofit/>
          </a:bodyPr>
          <a:lstStyle>
            <a:lvl1pPr marL="0" indent="0" algn="l">
              <a:buNone/>
              <a:defRPr lang="en-US" sz="2000" b="1" cap="none" spc="0" dirty="0">
                <a:ln w="0"/>
                <a:solidFill>
                  <a:schemeClr val="accent3"/>
                </a:solidFill>
                <a:effectLst>
                  <a:outerShdw blurRad="38100" dist="25400" dir="5400000" algn="ctr" rotWithShape="0">
                    <a:srgbClr val="6E747A">
                      <a:alpha val="43000"/>
                    </a:srgbClr>
                  </a:outerShdw>
                </a:effectLs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7" name="Rectangle 6"/>
          <p:cNvSpPr/>
          <p:nvPr/>
        </p:nvSpPr>
        <p:spPr>
          <a:xfrm>
            <a:off x="508000" y="457201"/>
            <a:ext cx="6197600" cy="3681925"/>
          </a:xfrm>
          <a:prstGeom prst="rect">
            <a:avLst/>
          </a:prstGeom>
          <a:solidFill>
            <a:srgbClr val="3FA4A6">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p:cNvSpPr>
            <a:spLocks noGrp="1"/>
          </p:cNvSpPr>
          <p:nvPr>
            <p:ph type="ctrTitle"/>
          </p:nvPr>
        </p:nvSpPr>
        <p:spPr>
          <a:xfrm>
            <a:off x="812800" y="2133600"/>
            <a:ext cx="5080000" cy="1752600"/>
          </a:xfrm>
        </p:spPr>
        <p:txBody>
          <a:bodyPr>
            <a:noAutofit/>
          </a:bodyPr>
          <a:lstStyle>
            <a:lvl1pPr algn="l">
              <a:defRPr lang="en-US" sz="4800" b="1" cap="none" spc="0" dirty="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Tree>
    <p:extLst>
      <p:ext uri="{BB962C8B-B14F-4D97-AF65-F5344CB8AC3E}">
        <p14:creationId xmlns:p14="http://schemas.microsoft.com/office/powerpoint/2010/main" val="74144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0" y="1703388"/>
            <a:ext cx="10515600" cy="4087814"/>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a:ln>
                  <a:noFill/>
                </a:ln>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4E906E1F-3645-4BED-89C9-E32A9630F410}"/>
              </a:ext>
            </a:extLst>
          </p:cNvPr>
          <p:cNvSpPr>
            <a:spLocks noGrp="1"/>
          </p:cNvSpPr>
          <p:nvPr>
            <p:ph type="sldNum" sz="quarter" idx="4"/>
          </p:nvPr>
        </p:nvSpPr>
        <p:spPr>
          <a:xfrm>
            <a:off x="101600" y="6408738"/>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sp>
        <p:nvSpPr>
          <p:cNvPr id="5" name="Text Placeholder 10">
            <a:extLst>
              <a:ext uri="{FF2B5EF4-FFF2-40B4-BE49-F238E27FC236}">
                <a16:creationId xmlns:a16="http://schemas.microsoft.com/office/drawing/2014/main" id="{8CF83CBF-7F98-4F6D-BD58-8D6545B9CBAB}"/>
              </a:ext>
            </a:extLst>
          </p:cNvPr>
          <p:cNvSpPr>
            <a:spLocks noGrp="1"/>
          </p:cNvSpPr>
          <p:nvPr>
            <p:ph type="body" sz="quarter" idx="14"/>
          </p:nvPr>
        </p:nvSpPr>
        <p:spPr>
          <a:xfrm>
            <a:off x="6851098" y="5418814"/>
            <a:ext cx="5120916" cy="914400"/>
          </a:xfrm>
        </p:spPr>
        <p:txBody>
          <a:bodyPr anchor="b" anchorCtr="0">
            <a:noAutofit/>
          </a:bodyPr>
          <a:lstStyle>
            <a:lvl1pPr marL="0" indent="0" algn="r">
              <a:buNone/>
              <a:defRPr b="1">
                <a:solidFill>
                  <a:schemeClr val="accent3"/>
                </a:solidFill>
              </a:defRPr>
            </a:lvl1pPr>
          </a:lstStyle>
          <a:p>
            <a:pPr lvl="0"/>
            <a:r>
              <a:rPr lang="en-US" dirty="0"/>
              <a:t>Edit Master text styles</a:t>
            </a:r>
          </a:p>
        </p:txBody>
      </p:sp>
      <p:sp>
        <p:nvSpPr>
          <p:cNvPr id="6" name="Text Placeholder 7">
            <a:extLst>
              <a:ext uri="{FF2B5EF4-FFF2-40B4-BE49-F238E27FC236}">
                <a16:creationId xmlns:a16="http://schemas.microsoft.com/office/drawing/2014/main" id="{8448E88B-887D-4B5C-AEFA-7724FA2D6FBE}"/>
              </a:ext>
            </a:extLst>
          </p:cNvPr>
          <p:cNvSpPr>
            <a:spLocks noGrp="1"/>
          </p:cNvSpPr>
          <p:nvPr>
            <p:ph type="body" sz="quarter" idx="13"/>
          </p:nvPr>
        </p:nvSpPr>
        <p:spPr>
          <a:xfrm>
            <a:off x="508000" y="1223136"/>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3310181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08000" y="2402958"/>
            <a:ext cx="5120916" cy="3388244"/>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a:ln>
                  <a:noFill/>
                </a:ln>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4E906E1F-3645-4BED-89C9-E32A9630F410}"/>
              </a:ext>
            </a:extLst>
          </p:cNvPr>
          <p:cNvSpPr>
            <a:spLocks noGrp="1"/>
          </p:cNvSpPr>
          <p:nvPr>
            <p:ph type="sldNum" sz="quarter" idx="4"/>
          </p:nvPr>
        </p:nvSpPr>
        <p:spPr>
          <a:xfrm>
            <a:off x="101600" y="6408738"/>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sp>
        <p:nvSpPr>
          <p:cNvPr id="5" name="Text Placeholder 10">
            <a:extLst>
              <a:ext uri="{FF2B5EF4-FFF2-40B4-BE49-F238E27FC236}">
                <a16:creationId xmlns:a16="http://schemas.microsoft.com/office/drawing/2014/main" id="{8CF83CBF-7F98-4F6D-BD58-8D6545B9CBAB}"/>
              </a:ext>
            </a:extLst>
          </p:cNvPr>
          <p:cNvSpPr>
            <a:spLocks noGrp="1"/>
          </p:cNvSpPr>
          <p:nvPr>
            <p:ph type="body" sz="quarter" idx="14"/>
          </p:nvPr>
        </p:nvSpPr>
        <p:spPr>
          <a:xfrm>
            <a:off x="6851098" y="5418814"/>
            <a:ext cx="5120916" cy="914400"/>
          </a:xfrm>
        </p:spPr>
        <p:txBody>
          <a:bodyPr anchor="b" anchorCtr="0">
            <a:noAutofit/>
          </a:bodyPr>
          <a:lstStyle>
            <a:lvl1pPr marL="0" indent="0" algn="r">
              <a:buNone/>
              <a:defRPr b="1">
                <a:solidFill>
                  <a:schemeClr val="accent3"/>
                </a:solidFill>
              </a:defRPr>
            </a:lvl1pPr>
          </a:lstStyle>
          <a:p>
            <a:pPr lvl="0"/>
            <a:r>
              <a:rPr lang="en-US" dirty="0"/>
              <a:t>Edit Master text styles</a:t>
            </a:r>
          </a:p>
        </p:txBody>
      </p:sp>
      <p:sp>
        <p:nvSpPr>
          <p:cNvPr id="6" name="Text Placeholder 7">
            <a:extLst>
              <a:ext uri="{FF2B5EF4-FFF2-40B4-BE49-F238E27FC236}">
                <a16:creationId xmlns:a16="http://schemas.microsoft.com/office/drawing/2014/main" id="{8448E88B-887D-4B5C-AEFA-7724FA2D6FBE}"/>
              </a:ext>
            </a:extLst>
          </p:cNvPr>
          <p:cNvSpPr>
            <a:spLocks noGrp="1"/>
          </p:cNvSpPr>
          <p:nvPr>
            <p:ph type="body" sz="quarter" idx="13"/>
          </p:nvPr>
        </p:nvSpPr>
        <p:spPr>
          <a:xfrm>
            <a:off x="508000" y="1223136"/>
            <a:ext cx="10167026" cy="342968"/>
          </a:xfrm>
        </p:spPr>
        <p:txBody>
          <a:bodyPr>
            <a:noAutofit/>
          </a:bodyPr>
          <a:lstStyle>
            <a:lvl1pPr marL="0" indent="0">
              <a:buNone/>
              <a:defRPr sz="1800" cap="all" normalizeH="0" baseline="0">
                <a:solidFill>
                  <a:schemeClr val="accent1"/>
                </a:solidFill>
              </a:defRPr>
            </a:lvl1pPr>
          </a:lstStyle>
          <a:p>
            <a:pPr lvl="0"/>
            <a:r>
              <a:rPr lang="en-US" dirty="0"/>
              <a:t>Edit Master text styles</a:t>
            </a:r>
          </a:p>
        </p:txBody>
      </p:sp>
      <p:sp>
        <p:nvSpPr>
          <p:cNvPr id="3" name="Content Placeholder 2">
            <a:extLst>
              <a:ext uri="{FF2B5EF4-FFF2-40B4-BE49-F238E27FC236}">
                <a16:creationId xmlns:a16="http://schemas.microsoft.com/office/drawing/2014/main" id="{0070C5E1-40A6-4047-8FC1-11DD6D038E9B}"/>
              </a:ext>
            </a:extLst>
          </p:cNvPr>
          <p:cNvSpPr>
            <a:spLocks noGrp="1"/>
          </p:cNvSpPr>
          <p:nvPr>
            <p:ph sz="quarter" idx="16"/>
          </p:nvPr>
        </p:nvSpPr>
        <p:spPr>
          <a:xfrm>
            <a:off x="6096000" y="2402958"/>
            <a:ext cx="5121275" cy="33882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A54BB7A9-F60E-49BB-BCDB-3812600DEEBD}"/>
              </a:ext>
            </a:extLst>
          </p:cNvPr>
          <p:cNvSpPr>
            <a:spLocks noGrp="1"/>
          </p:cNvSpPr>
          <p:nvPr>
            <p:ph type="body" idx="1"/>
          </p:nvPr>
        </p:nvSpPr>
        <p:spPr>
          <a:xfrm>
            <a:off x="502840" y="1703388"/>
            <a:ext cx="5120916" cy="698351"/>
          </a:xfrm>
          <a:solidFill>
            <a:schemeClr val="accent1"/>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Text Placeholder 4">
            <a:extLst>
              <a:ext uri="{FF2B5EF4-FFF2-40B4-BE49-F238E27FC236}">
                <a16:creationId xmlns:a16="http://schemas.microsoft.com/office/drawing/2014/main" id="{7005E6B7-585F-42B5-86D8-28722FACF540}"/>
              </a:ext>
            </a:extLst>
          </p:cNvPr>
          <p:cNvSpPr>
            <a:spLocks noGrp="1"/>
          </p:cNvSpPr>
          <p:nvPr>
            <p:ph type="body" sz="quarter" idx="3"/>
          </p:nvPr>
        </p:nvSpPr>
        <p:spPr>
          <a:xfrm>
            <a:off x="6096000" y="1684302"/>
            <a:ext cx="5120916" cy="698351"/>
          </a:xfrm>
          <a:solidFill>
            <a:schemeClr val="accent2"/>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4044817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N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D997B2-CD29-4089-A8A1-391B5571AB59}"/>
              </a:ext>
            </a:extLst>
          </p:cNvPr>
          <p:cNvSpPr/>
          <p:nvPr/>
        </p:nvSpPr>
        <p:spPr>
          <a:xfrm>
            <a:off x="0" y="0"/>
            <a:ext cx="12192000"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8" name="Slide Number Placeholder 77"/>
          <p:cNvSpPr>
            <a:spLocks noGrp="1"/>
          </p:cNvSpPr>
          <p:nvPr>
            <p:ph type="sldNum" sz="quarter" idx="14"/>
          </p:nvPr>
        </p:nvSpPr>
        <p:spPr/>
        <p:txBody>
          <a:bodyPr/>
          <a:lstStyle>
            <a:lvl1pPr>
              <a:defRPr>
                <a:solidFill>
                  <a:schemeClr val="accent4"/>
                </a:solidFill>
              </a:defRPr>
            </a:lvl1pPr>
          </a:lstStyle>
          <a:p>
            <a:fld id="{E31375A4-56A4-47D6-9801-1991572033F7}" type="slidenum">
              <a:rPr lang="en-US" smtClean="0"/>
              <a:pPr/>
              <a:t>‹#›</a:t>
            </a:fld>
            <a:endParaRPr lang="en-US" dirty="0"/>
          </a:p>
        </p:txBody>
      </p:sp>
      <p:sp>
        <p:nvSpPr>
          <p:cNvPr id="2" name="Title 1"/>
          <p:cNvSpPr>
            <a:spLocks noGrp="1"/>
          </p:cNvSpPr>
          <p:nvPr>
            <p:ph type="title"/>
          </p:nvPr>
        </p:nvSpPr>
        <p:spPr>
          <a:xfrm>
            <a:off x="508000" y="46038"/>
            <a:ext cx="8432800" cy="563562"/>
          </a:xfrm>
        </p:spPr>
        <p:txBody>
          <a:bodyPr/>
          <a:lstStyle/>
          <a:p>
            <a:r>
              <a:rPr lang="en-US"/>
              <a:t>Click to edit Master title style</a:t>
            </a:r>
            <a:endParaRPr lang="en-US" dirty="0"/>
          </a:p>
        </p:txBody>
      </p:sp>
    </p:spTree>
    <p:extLst>
      <p:ext uri="{BB962C8B-B14F-4D97-AF65-F5344CB8AC3E}">
        <p14:creationId xmlns:p14="http://schemas.microsoft.com/office/powerpoint/2010/main" val="33037002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Rectangle 1"/>
          <p:cNvSpPr/>
          <p:nvPr/>
        </p:nvSpPr>
        <p:spPr>
          <a:xfrm>
            <a:off x="0" y="0"/>
            <a:ext cx="56007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p:cNvSpPr>
            <a:spLocks noGrp="1"/>
          </p:cNvSpPr>
          <p:nvPr>
            <p:ph type="ctrTitle"/>
          </p:nvPr>
        </p:nvSpPr>
        <p:spPr>
          <a:xfrm>
            <a:off x="647699" y="990601"/>
            <a:ext cx="4142510" cy="2086294"/>
          </a:xfrm>
        </p:spPr>
        <p:txBody>
          <a:bodyPr>
            <a:noAutofit/>
          </a:bodyPr>
          <a:lstStyle>
            <a:lvl1pPr algn="l">
              <a:defRPr lang="en-US" sz="4000" b="1" cap="none" spc="0" dirty="0">
                <a:ln w="0"/>
                <a:solidFill>
                  <a:schemeClr val="bg1"/>
                </a:solidFill>
                <a:effectLst>
                  <a:outerShdw blurRad="38100" dist="19050" dir="2700000" algn="tl" rotWithShape="0">
                    <a:schemeClr val="dk1">
                      <a:alpha val="40000"/>
                    </a:schemeClr>
                  </a:outerShdw>
                </a:effectLst>
              </a:defRPr>
            </a:lvl1pPr>
          </a:lstStyle>
          <a:p>
            <a:r>
              <a:rPr lang="en-US" dirty="0"/>
              <a:t>Click to edit Master title style</a:t>
            </a:r>
          </a:p>
        </p:txBody>
      </p:sp>
      <p:sp>
        <p:nvSpPr>
          <p:cNvPr id="10" name="Text Placeholder 9"/>
          <p:cNvSpPr>
            <a:spLocks noGrp="1"/>
          </p:cNvSpPr>
          <p:nvPr>
            <p:ph type="body" sz="quarter" idx="10"/>
          </p:nvPr>
        </p:nvSpPr>
        <p:spPr>
          <a:xfrm>
            <a:off x="5933209" y="457200"/>
            <a:ext cx="5750791" cy="5594350"/>
          </a:xfrm>
        </p:spPr>
        <p:txBody>
          <a:bodyPr anchor="ctr" anchorCtr="0"/>
          <a:lstStyle>
            <a:lvl1pPr marL="344488" indent="-344488">
              <a:defRPr sz="2400"/>
            </a:lvl1pPr>
            <a:lvl2pPr>
              <a:defRPr sz="1800"/>
            </a:lvl2pPr>
            <a:lvl3pPr>
              <a:defRPr sz="1800"/>
            </a:lvl3pPr>
            <a:lvl4pPr>
              <a:defRPr sz="1400"/>
            </a:lvl4pPr>
            <a:lvl5pPr>
              <a:defRPr sz="1400"/>
            </a:lvl5pPr>
          </a:lstStyle>
          <a:p>
            <a:pPr lvl="0"/>
            <a:r>
              <a:rPr lang="en-US" dirty="0"/>
              <a:t>Edit Master text styles</a:t>
            </a:r>
          </a:p>
        </p:txBody>
      </p:sp>
      <p:sp>
        <p:nvSpPr>
          <p:cNvPr id="8" name="Rectangle 7">
            <a:extLst>
              <a:ext uri="{FF2B5EF4-FFF2-40B4-BE49-F238E27FC236}">
                <a16:creationId xmlns:a16="http://schemas.microsoft.com/office/drawing/2014/main" id="{E3627138-AD1D-467E-A97A-F2935DAA368A}"/>
              </a:ext>
            </a:extLst>
          </p:cNvPr>
          <p:cNvSpPr/>
          <p:nvPr userDrawn="1"/>
        </p:nvSpPr>
        <p:spPr>
          <a:xfrm>
            <a:off x="0" y="6324600"/>
            <a:ext cx="121920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5">
            <a:extLst>
              <a:ext uri="{FF2B5EF4-FFF2-40B4-BE49-F238E27FC236}">
                <a16:creationId xmlns:a16="http://schemas.microsoft.com/office/drawing/2014/main" id="{F8C4D0FA-535C-434B-8642-B10D415DF656}"/>
              </a:ext>
            </a:extLst>
          </p:cNvPr>
          <p:cNvSpPr>
            <a:spLocks noGrp="1"/>
          </p:cNvSpPr>
          <p:nvPr>
            <p:ph type="sldNum" sz="quarter" idx="4"/>
          </p:nvPr>
        </p:nvSpPr>
        <p:spPr>
          <a:xfrm>
            <a:off x="101600" y="6408738"/>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pic>
        <p:nvPicPr>
          <p:cNvPr id="4" name="Picture 3">
            <a:extLst>
              <a:ext uri="{FF2B5EF4-FFF2-40B4-BE49-F238E27FC236}">
                <a16:creationId xmlns:a16="http://schemas.microsoft.com/office/drawing/2014/main" id="{BCF7B6EC-81D5-4116-A360-AC6F3301A5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4062"/>
          <a:stretch/>
        </p:blipFill>
        <p:spPr>
          <a:xfrm>
            <a:off x="0" y="3781105"/>
            <a:ext cx="5600700" cy="2540000"/>
          </a:xfrm>
          <a:prstGeom prst="rect">
            <a:avLst/>
          </a:prstGeom>
        </p:spPr>
      </p:pic>
    </p:spTree>
    <p:extLst>
      <p:ext uri="{BB962C8B-B14F-4D97-AF65-F5344CB8AC3E}">
        <p14:creationId xmlns:p14="http://schemas.microsoft.com/office/powerpoint/2010/main" val="3072373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729574" y="2149474"/>
            <a:ext cx="10167026" cy="4022725"/>
          </a:xfrm>
        </p:spPr>
        <p:txBody>
          <a:bodyPr/>
          <a:lstStyle>
            <a:lvl1pPr marL="228600" indent="-228600">
              <a:buClr>
                <a:schemeClr val="accent3"/>
              </a:buClr>
              <a:buSzPct val="100000"/>
              <a:buFont typeface="Arial" panose="020B0604020202020204" pitchFamily="34" charset="0"/>
              <a:buChar char="■"/>
              <a:defRPr lang="en-US" dirty="0"/>
            </a:lvl1pPr>
            <a:lvl2pPr marL="502920" indent="-228600">
              <a:buClr>
                <a:schemeClr val="tx2"/>
              </a:buClr>
              <a:buFont typeface="Arial" panose="020B0604020202020204" pitchFamily="34" charset="0"/>
              <a:buChar char="■"/>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
        <p:nvSpPr>
          <p:cNvPr id="11" name="Text Placeholder 10"/>
          <p:cNvSpPr>
            <a:spLocks noGrp="1"/>
          </p:cNvSpPr>
          <p:nvPr>
            <p:ph type="body" sz="quarter" idx="14"/>
          </p:nvPr>
        </p:nvSpPr>
        <p:spPr>
          <a:xfrm>
            <a:off x="6851098" y="5418814"/>
            <a:ext cx="5120916" cy="914400"/>
          </a:xfrm>
        </p:spPr>
        <p:txBody>
          <a:bodyPr anchor="b" anchorCtr="0">
            <a:noAutofit/>
          </a:bodyPr>
          <a:lstStyle>
            <a:lvl1pPr marL="0" indent="0" algn="r">
              <a:buNone/>
              <a:defRPr b="1">
                <a:solidFill>
                  <a:schemeClr val="tx2"/>
                </a:solidFill>
              </a:defRPr>
            </a:lvl1pPr>
          </a:lstStyle>
          <a:p>
            <a:pPr lvl="0"/>
            <a:r>
              <a:rPr lang="en-US" dirty="0"/>
              <a:t>Edit Master text styles</a:t>
            </a:r>
          </a:p>
        </p:txBody>
      </p:sp>
      <p:sp>
        <p:nvSpPr>
          <p:cNvPr id="8" name="Text Placeholder 7"/>
          <p:cNvSpPr>
            <a:spLocks noGrp="1"/>
          </p:cNvSpPr>
          <p:nvPr>
            <p:ph type="body" sz="quarter" idx="13"/>
          </p:nvPr>
        </p:nvSpPr>
        <p:spPr>
          <a:xfrm>
            <a:off x="729574" y="1738756"/>
            <a:ext cx="10167026" cy="342968"/>
          </a:xfrm>
        </p:spPr>
        <p:txBody>
          <a:bodyPr>
            <a:noAutofit/>
          </a:bodyPr>
          <a:lstStyle>
            <a:lvl1pPr marL="0" indent="0">
              <a:buNone/>
              <a:defRPr sz="1800" cap="all" normalizeH="0" baseline="0">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1099170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Subsecti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1449420" y="890729"/>
            <a:ext cx="10742579" cy="179887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itle 1"/>
          <p:cNvSpPr>
            <a:spLocks noGrp="1"/>
          </p:cNvSpPr>
          <p:nvPr>
            <p:ph type="title"/>
          </p:nvPr>
        </p:nvSpPr>
        <p:spPr>
          <a:xfrm>
            <a:off x="212365" y="190662"/>
            <a:ext cx="11979634" cy="645917"/>
          </a:xfrm>
        </p:spPr>
        <p:txBody>
          <a:bodyPr anchor="b"/>
          <a:lstStyle>
            <a:lvl1pPr algn="ctr">
              <a:defRPr sz="3600" b="0">
                <a:solidFill>
                  <a:schemeClr val="accent4"/>
                </a:solidFill>
                <a:effectLst/>
              </a:defRPr>
            </a:lvl1pPr>
          </a:lstStyle>
          <a:p>
            <a:r>
              <a:rPr lang="en-US" dirty="0"/>
              <a:t>Click to edit Master title style</a:t>
            </a:r>
          </a:p>
        </p:txBody>
      </p:sp>
      <p:sp>
        <p:nvSpPr>
          <p:cNvPr id="3" name="Content Placeholder 2"/>
          <p:cNvSpPr>
            <a:spLocks noGrp="1"/>
          </p:cNvSpPr>
          <p:nvPr>
            <p:ph idx="1"/>
          </p:nvPr>
        </p:nvSpPr>
        <p:spPr>
          <a:xfrm>
            <a:off x="5695857" y="1012926"/>
            <a:ext cx="6080760" cy="1468133"/>
          </a:xfrm>
        </p:spPr>
        <p:txBody>
          <a:bodyPr>
            <a:noAutofit/>
          </a:bodyPr>
          <a:lstStyle>
            <a:lvl1pPr marL="0" indent="0">
              <a:buNone/>
              <a:defRPr sz="2400">
                <a:solidFill>
                  <a:schemeClr val="bg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4" name="Text Placeholder 3"/>
          <p:cNvSpPr>
            <a:spLocks noGrp="1"/>
          </p:cNvSpPr>
          <p:nvPr>
            <p:ph type="body" sz="half" idx="2"/>
          </p:nvPr>
        </p:nvSpPr>
        <p:spPr>
          <a:xfrm>
            <a:off x="1622875" y="1012926"/>
            <a:ext cx="3657600" cy="1554480"/>
          </a:xfrm>
        </p:spPr>
        <p:txBody>
          <a:bodyPr>
            <a:norm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p:cNvSpPr/>
          <p:nvPr userDrawn="1"/>
        </p:nvSpPr>
        <p:spPr bwMode="hidden">
          <a:xfrm>
            <a:off x="1449420" y="2790724"/>
            <a:ext cx="10742579" cy="179887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bwMode="hidden">
          <a:xfrm>
            <a:off x="1449420" y="4690718"/>
            <a:ext cx="10742579" cy="179887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idx="10"/>
          </p:nvPr>
        </p:nvSpPr>
        <p:spPr>
          <a:xfrm>
            <a:off x="5695857" y="2919547"/>
            <a:ext cx="6080760" cy="1468133"/>
          </a:xfrm>
        </p:spPr>
        <p:txBody>
          <a:bodyPr>
            <a:noAutofit/>
          </a:bodyPr>
          <a:lstStyle>
            <a:lvl1pPr marL="0" indent="0">
              <a:buNone/>
              <a:defRPr sz="2400">
                <a:solidFill>
                  <a:schemeClr val="bg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4" name="Text Placeholder 3"/>
          <p:cNvSpPr>
            <a:spLocks noGrp="1"/>
          </p:cNvSpPr>
          <p:nvPr>
            <p:ph type="body" sz="half" idx="11"/>
          </p:nvPr>
        </p:nvSpPr>
        <p:spPr>
          <a:xfrm>
            <a:off x="1622875" y="2919547"/>
            <a:ext cx="3657600" cy="1554480"/>
          </a:xfrm>
        </p:spPr>
        <p:txBody>
          <a:bodyPr>
            <a:no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Content Placeholder 2"/>
          <p:cNvSpPr>
            <a:spLocks noGrp="1"/>
          </p:cNvSpPr>
          <p:nvPr>
            <p:ph idx="12"/>
          </p:nvPr>
        </p:nvSpPr>
        <p:spPr>
          <a:xfrm>
            <a:off x="5695857" y="4835896"/>
            <a:ext cx="6080760" cy="1468133"/>
          </a:xfrm>
        </p:spPr>
        <p:txBody>
          <a:bodyPr>
            <a:noAutofit/>
          </a:bodyPr>
          <a:lstStyle>
            <a:lvl1pPr marL="0" indent="0">
              <a:buNone/>
              <a:defRPr sz="2400">
                <a:solidFill>
                  <a:schemeClr val="bg1"/>
                </a:solidFill>
              </a:defRPr>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6" name="Text Placeholder 3"/>
          <p:cNvSpPr>
            <a:spLocks noGrp="1"/>
          </p:cNvSpPr>
          <p:nvPr>
            <p:ph type="body" sz="half" idx="13"/>
          </p:nvPr>
        </p:nvSpPr>
        <p:spPr>
          <a:xfrm>
            <a:off x="1622875" y="4835896"/>
            <a:ext cx="3657600" cy="1554480"/>
          </a:xfrm>
        </p:spPr>
        <p:txBody>
          <a:bodyPr>
            <a:noAutofit/>
          </a:bodyPr>
          <a:lstStyle>
            <a:lvl1pPr marL="0" indent="0">
              <a:lnSpc>
                <a:spcPct val="90000"/>
              </a:lnSpc>
              <a:spcBef>
                <a:spcPts val="1200"/>
              </a:spcBef>
              <a:buNone/>
              <a:defRPr sz="28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7" name="Text Placeholder 3"/>
          <p:cNvSpPr>
            <a:spLocks noGrp="1"/>
          </p:cNvSpPr>
          <p:nvPr>
            <p:ph type="body" sz="half" idx="14" hasCustomPrompt="1"/>
          </p:nvPr>
        </p:nvSpPr>
        <p:spPr>
          <a:xfrm>
            <a:off x="212365" y="1012189"/>
            <a:ext cx="995128" cy="1554480"/>
          </a:xfrm>
        </p:spPr>
        <p:txBody>
          <a:bodyPr>
            <a:noAutofit/>
          </a:bodyPr>
          <a:lstStyle>
            <a:lvl1pPr marL="0" indent="0" algn="r">
              <a:lnSpc>
                <a:spcPct val="90000"/>
              </a:lnSpc>
              <a:spcBef>
                <a:spcPts val="1200"/>
              </a:spcBef>
              <a:buNone/>
              <a:defRPr sz="4800" b="0">
                <a:solidFill>
                  <a:schemeClr val="accent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a:t>
            </a:r>
          </a:p>
        </p:txBody>
      </p:sp>
      <p:sp>
        <p:nvSpPr>
          <p:cNvPr id="18" name="Text Placeholder 3"/>
          <p:cNvSpPr>
            <a:spLocks noGrp="1"/>
          </p:cNvSpPr>
          <p:nvPr>
            <p:ph type="body" sz="half" idx="15" hasCustomPrompt="1"/>
          </p:nvPr>
        </p:nvSpPr>
        <p:spPr>
          <a:xfrm>
            <a:off x="212365" y="2919547"/>
            <a:ext cx="995128" cy="1554480"/>
          </a:xfrm>
        </p:spPr>
        <p:txBody>
          <a:bodyPr>
            <a:noAutofit/>
          </a:bodyPr>
          <a:lstStyle>
            <a:lvl1pPr marL="0" indent="0" algn="r">
              <a:lnSpc>
                <a:spcPct val="90000"/>
              </a:lnSpc>
              <a:spcBef>
                <a:spcPts val="1200"/>
              </a:spcBef>
              <a:buNone/>
              <a:defRPr sz="4800" b="0">
                <a:solidFill>
                  <a:schemeClr val="accent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a:t>
            </a:r>
          </a:p>
        </p:txBody>
      </p:sp>
      <p:sp>
        <p:nvSpPr>
          <p:cNvPr id="19" name="Text Placeholder 3"/>
          <p:cNvSpPr>
            <a:spLocks noGrp="1"/>
          </p:cNvSpPr>
          <p:nvPr>
            <p:ph type="body" sz="half" idx="16" hasCustomPrompt="1"/>
          </p:nvPr>
        </p:nvSpPr>
        <p:spPr>
          <a:xfrm>
            <a:off x="212365" y="4835896"/>
            <a:ext cx="995128" cy="1554480"/>
          </a:xfrm>
        </p:spPr>
        <p:txBody>
          <a:bodyPr>
            <a:noAutofit/>
          </a:bodyPr>
          <a:lstStyle>
            <a:lvl1pPr marL="0" indent="0" algn="r">
              <a:lnSpc>
                <a:spcPct val="90000"/>
              </a:lnSpc>
              <a:spcBef>
                <a:spcPts val="1200"/>
              </a:spcBef>
              <a:buNone/>
              <a:defRPr sz="4800" b="0">
                <a:solidFill>
                  <a:schemeClr val="accent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3</a:t>
            </a:r>
          </a:p>
        </p:txBody>
      </p:sp>
      <p:pic>
        <p:nvPicPr>
          <p:cNvPr id="23" name="Picture 22">
            <a:hlinkClick r:id="rId2" action="ppaction://hlinkpres?slideindex=1&amp;slidetitle="/>
            <a:extLst>
              <a:ext uri="{FF2B5EF4-FFF2-40B4-BE49-F238E27FC236}">
                <a16:creationId xmlns:a16="http://schemas.microsoft.com/office/drawing/2014/main" id="{996546AB-8254-46CB-9510-D05DD116D5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pic>
        <p:nvPicPr>
          <p:cNvPr id="20" name="Picture 19">
            <a:hlinkClick r:id="rId4" action="ppaction://hlinkpres?slideindex=1&amp;slidetitle="/>
            <a:extLst>
              <a:ext uri="{FF2B5EF4-FFF2-40B4-BE49-F238E27FC236}">
                <a16:creationId xmlns:a16="http://schemas.microsoft.com/office/drawing/2014/main" id="{4867864A-B7DF-4350-AF6E-17C32735F5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21" name="Picture 20">
            <a:hlinkClick r:id="rId2" action="ppaction://hlinkpres?slideindex=1&amp;slidetitle="/>
            <a:extLst>
              <a:ext uri="{FF2B5EF4-FFF2-40B4-BE49-F238E27FC236}">
                <a16:creationId xmlns:a16="http://schemas.microsoft.com/office/drawing/2014/main" id="{AF47EE7B-111E-4841-AE41-7999F5D7CD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3167666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ubTitle">
    <p:bg>
      <p:bgPr>
        <a:solidFill>
          <a:schemeClr val="accent3"/>
        </a:solidFill>
        <a:effectLst/>
      </p:bgPr>
    </p:bg>
    <p:spTree>
      <p:nvGrpSpPr>
        <p:cNvPr id="1" name=""/>
        <p:cNvGrpSpPr/>
        <p:nvPr/>
      </p:nvGrpSpPr>
      <p:grpSpPr>
        <a:xfrm>
          <a:off x="0" y="0"/>
          <a:ext cx="0" cy="0"/>
          <a:chOff x="0" y="0"/>
          <a:chExt cx="0" cy="0"/>
        </a:xfrm>
      </p:grpSpPr>
      <p:sp>
        <p:nvSpPr>
          <p:cNvPr id="6" name="Rectangle 5"/>
          <p:cNvSpPr/>
          <p:nvPr userDrawn="1"/>
        </p:nvSpPr>
        <p:spPr bwMode="hidden">
          <a:xfrm>
            <a:off x="-1" y="1676400"/>
            <a:ext cx="9313683" cy="4267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1295400" y="2212848"/>
            <a:ext cx="6217920" cy="2862262"/>
          </a:xfrm>
        </p:spPr>
        <p:txBody>
          <a:bodyPr anchor="b"/>
          <a:lstStyle>
            <a:lvl1pPr>
              <a:lnSpc>
                <a:spcPct val="80000"/>
              </a:lnSpc>
              <a:defRPr sz="5400"/>
            </a:lvl1pPr>
          </a:lstStyle>
          <a:p>
            <a:r>
              <a:rPr lang="en-US" dirty="0"/>
              <a:t>Click to edit Master title style</a:t>
            </a:r>
          </a:p>
        </p:txBody>
      </p:sp>
      <p:sp>
        <p:nvSpPr>
          <p:cNvPr id="9" name="Text Placeholder 2"/>
          <p:cNvSpPr>
            <a:spLocks noGrp="1"/>
          </p:cNvSpPr>
          <p:nvPr>
            <p:ph type="body" idx="1"/>
          </p:nvPr>
        </p:nvSpPr>
        <p:spPr>
          <a:xfrm>
            <a:off x="1295400" y="5120640"/>
            <a:ext cx="6217920" cy="457200"/>
          </a:xfrm>
        </p:spPr>
        <p:txBody>
          <a:bodyPr/>
          <a:lstStyle>
            <a:lvl1pPr marL="0" indent="0">
              <a:spcBef>
                <a:spcPts val="0"/>
              </a:spcBef>
              <a:buNone/>
              <a:defRPr sz="2000" cap="all" baseline="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endParaRPr lang="en-US" dirty="0"/>
          </a:p>
        </p:txBody>
      </p:sp>
      <p:sp>
        <p:nvSpPr>
          <p:cNvPr id="10" name="Slide Number Placeholder 5"/>
          <p:cNvSpPr>
            <a:spLocks noGrp="1"/>
          </p:cNvSpPr>
          <p:nvPr>
            <p:ph type="sldNum" sz="quarter" idx="12"/>
          </p:nvPr>
        </p:nvSpPr>
        <p:spPr>
          <a:xfrm>
            <a:off x="11286214" y="419099"/>
            <a:ext cx="685800" cy="274022"/>
          </a:xfrm>
        </p:spPr>
        <p:txBody>
          <a:bodyPr/>
          <a:lstStyle>
            <a:lvl1pPr>
              <a:defRPr>
                <a:solidFill>
                  <a:schemeClr val="bg1"/>
                </a:solidFill>
              </a:defRPr>
            </a:lvl1pPr>
          </a:lstStyle>
          <a:p>
            <a:fld id="{E31375A4-56A4-47D6-9801-1991572033F7}" type="slidenum">
              <a:rPr lang="en-US" smtClean="0"/>
              <a:pPr/>
              <a:t>‹#›</a:t>
            </a:fld>
            <a:endParaRPr lang="en-US" dirty="0"/>
          </a:p>
        </p:txBody>
      </p:sp>
      <p:pic>
        <p:nvPicPr>
          <p:cNvPr id="8" name="Picture 7">
            <a:hlinkClick r:id="rId2" action="ppaction://hlinkpres?slideindex=1&amp;slidetitle="/>
            <a:extLst>
              <a:ext uri="{FF2B5EF4-FFF2-40B4-BE49-F238E27FC236}">
                <a16:creationId xmlns:a16="http://schemas.microsoft.com/office/drawing/2014/main" id="{E83B1B32-20CA-442E-A853-C3898ACBB3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pic>
        <p:nvPicPr>
          <p:cNvPr id="11" name="Picture 10">
            <a:hlinkClick r:id="rId2" action="ppaction://hlinkpres?slideindex=1&amp;slidetitle="/>
            <a:extLst>
              <a:ext uri="{FF2B5EF4-FFF2-40B4-BE49-F238E27FC236}">
                <a16:creationId xmlns:a16="http://schemas.microsoft.com/office/drawing/2014/main" id="{CB33D094-DA06-444E-8449-D9132739EC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2" name="Picture 11">
            <a:hlinkClick r:id="rId4" action="ppaction://hlinkpres?slideindex=1&amp;slidetitle="/>
            <a:extLst>
              <a:ext uri="{FF2B5EF4-FFF2-40B4-BE49-F238E27FC236}">
                <a16:creationId xmlns:a16="http://schemas.microsoft.com/office/drawing/2014/main" id="{E625BAB6-C344-4059-A233-5685834E7C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347048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bsection">
    <p:spTree>
      <p:nvGrpSpPr>
        <p:cNvPr id="1" name=""/>
        <p:cNvGrpSpPr/>
        <p:nvPr/>
      </p:nvGrpSpPr>
      <p:grpSpPr>
        <a:xfrm>
          <a:off x="0" y="0"/>
          <a:ext cx="0" cy="0"/>
          <a:chOff x="0" y="0"/>
          <a:chExt cx="0" cy="0"/>
        </a:xfrm>
      </p:grpSpPr>
      <p:sp>
        <p:nvSpPr>
          <p:cNvPr id="8" name="Rectangle 7"/>
          <p:cNvSpPr/>
          <p:nvPr userDrawn="1"/>
        </p:nvSpPr>
        <p:spPr bwMode="hidden">
          <a:xfrm>
            <a:off x="1449420" y="890729"/>
            <a:ext cx="10742579" cy="17988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2365" y="190662"/>
            <a:ext cx="11979634" cy="645917"/>
          </a:xfrm>
        </p:spPr>
        <p:txBody>
          <a:bodyPr anchor="b"/>
          <a:lstStyle>
            <a:lvl1pPr algn="ctr">
              <a:defRPr sz="3600">
                <a:solidFill>
                  <a:schemeClr val="bg1"/>
                </a:solidFill>
                <a:effectLst/>
              </a:defRPr>
            </a:lvl1pPr>
          </a:lstStyle>
          <a:p>
            <a:r>
              <a:rPr lang="en-US" dirty="0"/>
              <a:t>Click to edit Master title style</a:t>
            </a:r>
          </a:p>
        </p:txBody>
      </p:sp>
      <p:sp>
        <p:nvSpPr>
          <p:cNvPr id="3" name="Content Placeholder 2"/>
          <p:cNvSpPr>
            <a:spLocks noGrp="1"/>
          </p:cNvSpPr>
          <p:nvPr>
            <p:ph idx="1"/>
          </p:nvPr>
        </p:nvSpPr>
        <p:spPr>
          <a:xfrm>
            <a:off x="5695857" y="1012926"/>
            <a:ext cx="6080760" cy="1468133"/>
          </a:xfrm>
        </p:spPr>
        <p:txBody>
          <a:bodyPr>
            <a:noAutofit/>
          </a:bodyPr>
          <a:lstStyle>
            <a:lvl1pPr marL="0" indent="0">
              <a:buNone/>
              <a:defRPr sz="2400"/>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4" name="Text Placeholder 3"/>
          <p:cNvSpPr>
            <a:spLocks noGrp="1"/>
          </p:cNvSpPr>
          <p:nvPr>
            <p:ph type="body" sz="half" idx="2"/>
          </p:nvPr>
        </p:nvSpPr>
        <p:spPr>
          <a:xfrm>
            <a:off x="1622875" y="1012926"/>
            <a:ext cx="3657600" cy="1554480"/>
          </a:xfrm>
        </p:spPr>
        <p:txBody>
          <a:bodyPr>
            <a:normAutofit/>
          </a:bodyPr>
          <a:lstStyle>
            <a:lvl1pPr marL="0" indent="0">
              <a:lnSpc>
                <a:spcPct val="90000"/>
              </a:lnSpc>
              <a:spcBef>
                <a:spcPts val="1200"/>
              </a:spcBef>
              <a:buNone/>
              <a:defRPr sz="2800" b="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p:cNvSpPr/>
          <p:nvPr userDrawn="1"/>
        </p:nvSpPr>
        <p:spPr bwMode="hidden">
          <a:xfrm>
            <a:off x="1449420" y="2790724"/>
            <a:ext cx="10742579" cy="17988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bwMode="hidden">
          <a:xfrm>
            <a:off x="1449420" y="4690718"/>
            <a:ext cx="10742579" cy="17988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p:cNvSpPr>
            <a:spLocks noGrp="1"/>
          </p:cNvSpPr>
          <p:nvPr>
            <p:ph idx="10"/>
          </p:nvPr>
        </p:nvSpPr>
        <p:spPr>
          <a:xfrm>
            <a:off x="5695857" y="2919547"/>
            <a:ext cx="6080760" cy="1468133"/>
          </a:xfrm>
        </p:spPr>
        <p:txBody>
          <a:bodyPr>
            <a:noAutofit/>
          </a:bodyPr>
          <a:lstStyle>
            <a:lvl1pPr marL="0" indent="0">
              <a:buNone/>
              <a:defRPr sz="2400"/>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4" name="Text Placeholder 3"/>
          <p:cNvSpPr>
            <a:spLocks noGrp="1"/>
          </p:cNvSpPr>
          <p:nvPr>
            <p:ph type="body" sz="half" idx="11"/>
          </p:nvPr>
        </p:nvSpPr>
        <p:spPr>
          <a:xfrm>
            <a:off x="1622875" y="2919547"/>
            <a:ext cx="3657600" cy="1554480"/>
          </a:xfrm>
        </p:spPr>
        <p:txBody>
          <a:bodyPr>
            <a:noAutofit/>
          </a:bodyPr>
          <a:lstStyle>
            <a:lvl1pPr marL="0" indent="0">
              <a:lnSpc>
                <a:spcPct val="90000"/>
              </a:lnSpc>
              <a:spcBef>
                <a:spcPts val="1200"/>
              </a:spcBef>
              <a:buNone/>
              <a:defRPr sz="2800" b="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Content Placeholder 2"/>
          <p:cNvSpPr>
            <a:spLocks noGrp="1"/>
          </p:cNvSpPr>
          <p:nvPr>
            <p:ph idx="12"/>
          </p:nvPr>
        </p:nvSpPr>
        <p:spPr>
          <a:xfrm>
            <a:off x="5695857" y="4835896"/>
            <a:ext cx="6080760" cy="1468133"/>
          </a:xfrm>
        </p:spPr>
        <p:txBody>
          <a:bodyPr>
            <a:noAutofit/>
          </a:bodyPr>
          <a:lstStyle>
            <a:lvl1pPr marL="0" indent="0">
              <a:buNone/>
              <a:defRPr sz="2400"/>
            </a:lvl1pPr>
            <a:lvl2pPr marL="274320" indent="0">
              <a:buNone/>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Edit Master text styles</a:t>
            </a:r>
          </a:p>
        </p:txBody>
      </p:sp>
      <p:sp>
        <p:nvSpPr>
          <p:cNvPr id="16" name="Text Placeholder 3"/>
          <p:cNvSpPr>
            <a:spLocks noGrp="1"/>
          </p:cNvSpPr>
          <p:nvPr>
            <p:ph type="body" sz="half" idx="13"/>
          </p:nvPr>
        </p:nvSpPr>
        <p:spPr>
          <a:xfrm>
            <a:off x="1622875" y="4835896"/>
            <a:ext cx="3657600" cy="1554480"/>
          </a:xfrm>
        </p:spPr>
        <p:txBody>
          <a:bodyPr>
            <a:noAutofit/>
          </a:bodyPr>
          <a:lstStyle>
            <a:lvl1pPr marL="0" indent="0">
              <a:lnSpc>
                <a:spcPct val="90000"/>
              </a:lnSpc>
              <a:spcBef>
                <a:spcPts val="1200"/>
              </a:spcBef>
              <a:buNone/>
              <a:defRPr sz="2800" b="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7" name="Text Placeholder 3"/>
          <p:cNvSpPr>
            <a:spLocks noGrp="1"/>
          </p:cNvSpPr>
          <p:nvPr>
            <p:ph type="body" sz="half" idx="14" hasCustomPrompt="1"/>
          </p:nvPr>
        </p:nvSpPr>
        <p:spPr>
          <a:xfrm>
            <a:off x="212365" y="1012189"/>
            <a:ext cx="995128" cy="1554480"/>
          </a:xfrm>
        </p:spPr>
        <p:txBody>
          <a:bodyPr>
            <a:noAutofit/>
          </a:bodyPr>
          <a:lstStyle>
            <a:lvl1pPr marL="0" indent="0" algn="r">
              <a:lnSpc>
                <a:spcPct val="90000"/>
              </a:lnSpc>
              <a:spcBef>
                <a:spcPts val="1200"/>
              </a:spcBef>
              <a:buNone/>
              <a:defRPr sz="4800" b="0">
                <a:solidFill>
                  <a:schemeClr val="bg1"/>
                </a:solidFill>
                <a:effectLst>
                  <a:outerShdw blurRad="38100" dist="38100" dir="2700000" algn="tl">
                    <a:srgbClr val="000000">
                      <a:alpha val="43137"/>
                    </a:srgbClr>
                  </a:outerShdw>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1</a:t>
            </a:r>
          </a:p>
        </p:txBody>
      </p:sp>
      <p:sp>
        <p:nvSpPr>
          <p:cNvPr id="18" name="Text Placeholder 3"/>
          <p:cNvSpPr>
            <a:spLocks noGrp="1"/>
          </p:cNvSpPr>
          <p:nvPr>
            <p:ph type="body" sz="half" idx="15" hasCustomPrompt="1"/>
          </p:nvPr>
        </p:nvSpPr>
        <p:spPr>
          <a:xfrm>
            <a:off x="212365" y="2919547"/>
            <a:ext cx="995128" cy="1554480"/>
          </a:xfrm>
        </p:spPr>
        <p:txBody>
          <a:bodyPr>
            <a:noAutofit/>
          </a:bodyPr>
          <a:lstStyle>
            <a:lvl1pPr marL="0" indent="0" algn="r">
              <a:lnSpc>
                <a:spcPct val="90000"/>
              </a:lnSpc>
              <a:spcBef>
                <a:spcPts val="1200"/>
              </a:spcBef>
              <a:buNone/>
              <a:defRPr sz="4800" b="0">
                <a:solidFill>
                  <a:schemeClr val="bg1"/>
                </a:solidFill>
                <a:effectLst>
                  <a:outerShdw blurRad="38100" dist="38100" dir="2700000" algn="tl">
                    <a:srgbClr val="000000">
                      <a:alpha val="43137"/>
                    </a:srgbClr>
                  </a:outerShdw>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a:t>
            </a:r>
          </a:p>
        </p:txBody>
      </p:sp>
      <p:sp>
        <p:nvSpPr>
          <p:cNvPr id="19" name="Text Placeholder 3"/>
          <p:cNvSpPr>
            <a:spLocks noGrp="1"/>
          </p:cNvSpPr>
          <p:nvPr>
            <p:ph type="body" sz="half" idx="16" hasCustomPrompt="1"/>
          </p:nvPr>
        </p:nvSpPr>
        <p:spPr>
          <a:xfrm>
            <a:off x="212365" y="4835896"/>
            <a:ext cx="995128" cy="1554480"/>
          </a:xfrm>
        </p:spPr>
        <p:txBody>
          <a:bodyPr>
            <a:noAutofit/>
          </a:bodyPr>
          <a:lstStyle>
            <a:lvl1pPr marL="0" indent="0" algn="r">
              <a:lnSpc>
                <a:spcPct val="90000"/>
              </a:lnSpc>
              <a:spcBef>
                <a:spcPts val="1200"/>
              </a:spcBef>
              <a:buNone/>
              <a:defRPr sz="4800" b="0">
                <a:solidFill>
                  <a:schemeClr val="bg1"/>
                </a:solidFill>
                <a:effectLst>
                  <a:outerShdw blurRad="38100" dist="38100" dir="2700000" algn="tl">
                    <a:srgbClr val="000000">
                      <a:alpha val="43137"/>
                    </a:srgbClr>
                  </a:outerShdw>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3</a:t>
            </a:r>
          </a:p>
        </p:txBody>
      </p:sp>
      <p:pic>
        <p:nvPicPr>
          <p:cNvPr id="23" name="Picture 22">
            <a:hlinkClick r:id="rId2" action="ppaction://hlinkpres?slideindex=1&amp;slidetitle="/>
            <a:extLst>
              <a:ext uri="{FF2B5EF4-FFF2-40B4-BE49-F238E27FC236}">
                <a16:creationId xmlns:a16="http://schemas.microsoft.com/office/drawing/2014/main" id="{996546AB-8254-46CB-9510-D05DD116D5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pic>
        <p:nvPicPr>
          <p:cNvPr id="20" name="Picture 19">
            <a:hlinkClick r:id="rId4" action="ppaction://hlinkpres?slideindex=1&amp;slidetitle="/>
            <a:extLst>
              <a:ext uri="{FF2B5EF4-FFF2-40B4-BE49-F238E27FC236}">
                <a16:creationId xmlns:a16="http://schemas.microsoft.com/office/drawing/2014/main" id="{4867864A-B7DF-4350-AF6E-17C32735F5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21" name="Picture 20">
            <a:hlinkClick r:id="rId2" action="ppaction://hlinkpres?slideindex=1&amp;slidetitle="/>
            <a:extLst>
              <a:ext uri="{FF2B5EF4-FFF2-40B4-BE49-F238E27FC236}">
                <a16:creationId xmlns:a16="http://schemas.microsoft.com/office/drawing/2014/main" id="{AF47EE7B-111E-4841-AE41-7999F5D7CD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166806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4" y="2149475"/>
            <a:ext cx="4805464"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14416" y="2149475"/>
            <a:ext cx="4809744"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8" name="Text Placeholder 10"/>
          <p:cNvSpPr>
            <a:spLocks noGrp="1"/>
          </p:cNvSpPr>
          <p:nvPr>
            <p:ph type="body" sz="quarter" idx="14"/>
          </p:nvPr>
        </p:nvSpPr>
        <p:spPr>
          <a:xfrm>
            <a:off x="6851098" y="5418814"/>
            <a:ext cx="5120916" cy="914400"/>
          </a:xfrm>
        </p:spPr>
        <p:txBody>
          <a:bodyPr anchor="b" anchorCtr="0">
            <a:noAutofit/>
          </a:bodyPr>
          <a:lstStyle>
            <a:lvl1pPr marL="0" indent="0" algn="r">
              <a:buNone/>
              <a:defRPr b="1">
                <a:solidFill>
                  <a:schemeClr val="tx2"/>
                </a:solidFill>
              </a:defRPr>
            </a:lvl1pPr>
          </a:lstStyle>
          <a:p>
            <a:pPr lvl="0"/>
            <a:r>
              <a:rPr lang="en-US" dirty="0"/>
              <a:t>Edit Master text styles</a:t>
            </a:r>
          </a:p>
        </p:txBody>
      </p:sp>
      <p:sp>
        <p:nvSpPr>
          <p:cNvPr id="11" name="Text Placeholder 7"/>
          <p:cNvSpPr>
            <a:spLocks noGrp="1"/>
          </p:cNvSpPr>
          <p:nvPr>
            <p:ph type="body" sz="quarter" idx="13"/>
          </p:nvPr>
        </p:nvSpPr>
        <p:spPr>
          <a:xfrm>
            <a:off x="729574" y="1738756"/>
            <a:ext cx="10167026" cy="342968"/>
          </a:xfrm>
        </p:spPr>
        <p:txBody>
          <a:bodyPr>
            <a:noAutofit/>
          </a:bodyPr>
          <a:lstStyle>
            <a:lvl1pPr marL="0" indent="0">
              <a:buNone/>
              <a:defRPr sz="1800" cap="all" normalizeH="0" baseline="0">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3662913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rap for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4" y="2149475"/>
            <a:ext cx="6926094" cy="1731861"/>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23900" y="4046705"/>
            <a:ext cx="10000260" cy="2125493"/>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8" name="Text Placeholder 10"/>
          <p:cNvSpPr>
            <a:spLocks noGrp="1"/>
          </p:cNvSpPr>
          <p:nvPr>
            <p:ph type="body" sz="quarter" idx="14"/>
          </p:nvPr>
        </p:nvSpPr>
        <p:spPr>
          <a:xfrm>
            <a:off x="6851098" y="5418814"/>
            <a:ext cx="5120916" cy="914400"/>
          </a:xfrm>
        </p:spPr>
        <p:txBody>
          <a:bodyPr anchor="b" anchorCtr="0">
            <a:noAutofit/>
          </a:bodyPr>
          <a:lstStyle>
            <a:lvl1pPr marL="0" indent="0" algn="r">
              <a:buNone/>
              <a:defRPr b="1">
                <a:solidFill>
                  <a:schemeClr val="tx2"/>
                </a:solidFill>
              </a:defRPr>
            </a:lvl1pPr>
          </a:lstStyle>
          <a:p>
            <a:pPr lvl="0"/>
            <a:r>
              <a:rPr lang="en-US" dirty="0"/>
              <a:t>Edit Master text styles</a:t>
            </a:r>
          </a:p>
        </p:txBody>
      </p:sp>
      <p:sp>
        <p:nvSpPr>
          <p:cNvPr id="11" name="Text Placeholder 7"/>
          <p:cNvSpPr>
            <a:spLocks noGrp="1"/>
          </p:cNvSpPr>
          <p:nvPr>
            <p:ph type="body" sz="quarter" idx="13"/>
          </p:nvPr>
        </p:nvSpPr>
        <p:spPr>
          <a:xfrm>
            <a:off x="729574" y="1738756"/>
            <a:ext cx="10167026" cy="342968"/>
          </a:xfrm>
        </p:spPr>
        <p:txBody>
          <a:bodyPr>
            <a:noAutofit/>
          </a:bodyPr>
          <a:lstStyle>
            <a:lvl1pPr marL="0" indent="0">
              <a:buNone/>
              <a:defRPr sz="1800" cap="all" normalizeH="0" baseline="0">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1305438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6301420" y="2212507"/>
            <a:ext cx="5303520" cy="414289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723900" y="2212507"/>
            <a:ext cx="5310815" cy="4142898"/>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731195" y="2212507"/>
            <a:ext cx="5303520" cy="698351"/>
          </a:xfrm>
          <a:solidFill>
            <a:schemeClr val="accent3"/>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p:cNvSpPr>
            <a:spLocks noGrp="1"/>
          </p:cNvSpPr>
          <p:nvPr>
            <p:ph type="body" sz="quarter" idx="3"/>
          </p:nvPr>
        </p:nvSpPr>
        <p:spPr>
          <a:xfrm>
            <a:off x="6291937" y="2212507"/>
            <a:ext cx="5303520" cy="698351"/>
          </a:xfrm>
          <a:solidFill>
            <a:schemeClr val="tx2"/>
          </a:solidFill>
        </p:spPr>
        <p:txBody>
          <a:bodyPr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91937" y="2910860"/>
            <a:ext cx="5100313" cy="3444544"/>
          </a:xfrm>
        </p:spPr>
        <p:txBody>
          <a:bodyPr>
            <a:noAutofit/>
          </a:bodyPr>
          <a:lstStyle>
            <a:lvl1pPr>
              <a:spcBef>
                <a:spcPts val="1200"/>
              </a:spcBef>
              <a:defRPr lang="en-US" dirty="0"/>
            </a:lvl1pPr>
            <a:lvl2pPr>
              <a:spcBef>
                <a:spcPts val="1200"/>
              </a:spcBef>
              <a:defRPr lang="en-US" dirty="0"/>
            </a:lvl2pPr>
            <a:lvl3pPr>
              <a:spcBef>
                <a:spcPts val="1200"/>
              </a:spcBef>
              <a:defRPr lang="en-US" dirty="0"/>
            </a:lvl3pPr>
            <a:lvl4pPr>
              <a:spcBef>
                <a:spcPts val="1200"/>
              </a:spcBef>
              <a:defRPr lang="en-US" dirty="0"/>
            </a:lvl4pPr>
            <a:lvl5pPr>
              <a:spcBef>
                <a:spcPts val="1200"/>
              </a:spcBef>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
        <p:nvSpPr>
          <p:cNvPr id="18" name="Text Placeholder 7"/>
          <p:cNvSpPr>
            <a:spLocks noGrp="1"/>
          </p:cNvSpPr>
          <p:nvPr>
            <p:ph type="body" sz="quarter" idx="13"/>
          </p:nvPr>
        </p:nvSpPr>
        <p:spPr>
          <a:xfrm>
            <a:off x="729574" y="1738756"/>
            <a:ext cx="10167026" cy="342968"/>
          </a:xfrm>
        </p:spPr>
        <p:txBody>
          <a:bodyPr>
            <a:noAutofit/>
          </a:bodyPr>
          <a:lstStyle>
            <a:lvl1pPr marL="0" indent="0">
              <a:buNone/>
              <a:defRPr sz="1800" cap="all" normalizeH="0" baseline="0">
                <a:solidFill>
                  <a:schemeClr val="tx2"/>
                </a:solidFill>
              </a:defRPr>
            </a:lvl1pPr>
          </a:lstStyle>
          <a:p>
            <a:pPr lvl="0"/>
            <a:r>
              <a:rPr lang="en-US" dirty="0"/>
              <a:t>Edit Master text styles</a:t>
            </a:r>
          </a:p>
        </p:txBody>
      </p:sp>
      <p:sp>
        <p:nvSpPr>
          <p:cNvPr id="11" name="Content Placeholder 3">
            <a:extLst>
              <a:ext uri="{FF2B5EF4-FFF2-40B4-BE49-F238E27FC236}">
                <a16:creationId xmlns:a16="http://schemas.microsoft.com/office/drawing/2014/main" id="{CEE575E7-D5C1-4311-A36A-CD90C87FB5D8}"/>
              </a:ext>
            </a:extLst>
          </p:cNvPr>
          <p:cNvSpPr>
            <a:spLocks noGrp="1"/>
          </p:cNvSpPr>
          <p:nvPr>
            <p:ph sz="half" idx="2"/>
          </p:nvPr>
        </p:nvSpPr>
        <p:spPr>
          <a:xfrm>
            <a:off x="731195" y="2910860"/>
            <a:ext cx="5174655" cy="3444544"/>
          </a:xfrm>
        </p:spPr>
        <p:txBody>
          <a:bodyPr>
            <a:noAutofit/>
          </a:bodyPr>
          <a:lstStyle>
            <a:lvl1pPr>
              <a:spcBef>
                <a:spcPts val="1200"/>
              </a:spcBef>
              <a:defRPr lang="en-US" dirty="0"/>
            </a:lvl1pPr>
            <a:lvl2pPr>
              <a:spcBef>
                <a:spcPts val="1200"/>
              </a:spcBef>
              <a:defRPr lang="en-US" dirty="0"/>
            </a:lvl2pPr>
            <a:lvl3pPr>
              <a:spcBef>
                <a:spcPts val="1200"/>
              </a:spcBef>
              <a:defRPr lang="en-US" dirty="0"/>
            </a:lvl3pPr>
            <a:lvl4pPr>
              <a:spcBef>
                <a:spcPts val="1200"/>
              </a:spcBef>
              <a:defRPr lang="en-US" dirty="0"/>
            </a:lvl4pPr>
            <a:lvl5pPr>
              <a:spcBef>
                <a:spcPts val="1200"/>
              </a:spcBef>
              <a:defRPr lang="en-US" dirty="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853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575" y="2149475"/>
            <a:ext cx="3291840"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67167" y="2149475"/>
            <a:ext cx="3291840" cy="4022724"/>
          </a:xfrm>
        </p:spPr>
        <p:txBody>
          <a:bodyPr>
            <a:no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
        <p:nvSpPr>
          <p:cNvPr id="8" name="Text Placeholder 10"/>
          <p:cNvSpPr>
            <a:spLocks noGrp="1"/>
          </p:cNvSpPr>
          <p:nvPr>
            <p:ph type="body" sz="quarter" idx="14"/>
          </p:nvPr>
        </p:nvSpPr>
        <p:spPr>
          <a:xfrm>
            <a:off x="6851098" y="5418814"/>
            <a:ext cx="5120916" cy="914400"/>
          </a:xfrm>
        </p:spPr>
        <p:txBody>
          <a:bodyPr anchor="b" anchorCtr="0">
            <a:noAutofit/>
          </a:bodyPr>
          <a:lstStyle>
            <a:lvl1pPr marL="0" indent="0" algn="r">
              <a:buNone/>
              <a:defRPr b="1">
                <a:solidFill>
                  <a:schemeClr val="tx2"/>
                </a:solidFill>
              </a:defRPr>
            </a:lvl1pPr>
          </a:lstStyle>
          <a:p>
            <a:pPr lvl="0"/>
            <a:r>
              <a:rPr lang="en-US" dirty="0"/>
              <a:t>Edit Master text styles</a:t>
            </a:r>
          </a:p>
        </p:txBody>
      </p:sp>
      <p:sp>
        <p:nvSpPr>
          <p:cNvPr id="11" name="Text Placeholder 7"/>
          <p:cNvSpPr>
            <a:spLocks noGrp="1"/>
          </p:cNvSpPr>
          <p:nvPr>
            <p:ph type="body" sz="quarter" idx="13"/>
          </p:nvPr>
        </p:nvSpPr>
        <p:spPr>
          <a:xfrm>
            <a:off x="729574" y="1738756"/>
            <a:ext cx="10167026" cy="342968"/>
          </a:xfrm>
        </p:spPr>
        <p:txBody>
          <a:bodyPr>
            <a:noAutofit/>
          </a:bodyPr>
          <a:lstStyle>
            <a:lvl1pPr marL="0" indent="0">
              <a:buNone/>
              <a:defRPr sz="1800" cap="all" normalizeH="0" baseline="0">
                <a:solidFill>
                  <a:schemeClr val="tx2"/>
                </a:solidFill>
              </a:defRPr>
            </a:lvl1pPr>
          </a:lstStyle>
          <a:p>
            <a:pPr lvl="0"/>
            <a:r>
              <a:rPr lang="en-US" dirty="0"/>
              <a:t>Edit Master text styles</a:t>
            </a:r>
          </a:p>
        </p:txBody>
      </p:sp>
      <p:sp>
        <p:nvSpPr>
          <p:cNvPr id="6" name="Content Placeholder 5"/>
          <p:cNvSpPr>
            <a:spLocks noGrp="1"/>
          </p:cNvSpPr>
          <p:nvPr>
            <p:ph sz="quarter" idx="15"/>
          </p:nvPr>
        </p:nvSpPr>
        <p:spPr>
          <a:xfrm>
            <a:off x="7604760" y="2148653"/>
            <a:ext cx="3291840" cy="41846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95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
        <p:nvSpPr>
          <p:cNvPr id="9" name="Text Placeholder 10"/>
          <p:cNvSpPr>
            <a:spLocks noGrp="1"/>
          </p:cNvSpPr>
          <p:nvPr>
            <p:ph type="body" sz="quarter" idx="14"/>
          </p:nvPr>
        </p:nvSpPr>
        <p:spPr>
          <a:xfrm>
            <a:off x="6851098" y="5418814"/>
            <a:ext cx="5120916" cy="914400"/>
          </a:xfrm>
        </p:spPr>
        <p:txBody>
          <a:bodyPr anchor="b" anchorCtr="0">
            <a:noAutofit/>
          </a:bodyPr>
          <a:lstStyle>
            <a:lvl1pPr marL="0" indent="0" algn="r">
              <a:buNone/>
              <a:defRPr b="1">
                <a:solidFill>
                  <a:schemeClr val="tx2"/>
                </a:solidFill>
              </a:defRPr>
            </a:lvl1pPr>
          </a:lstStyle>
          <a:p>
            <a:pPr lvl="0"/>
            <a:r>
              <a:rPr lang="en-US" dirty="0"/>
              <a:t>Edit Master text styles</a:t>
            </a:r>
          </a:p>
        </p:txBody>
      </p:sp>
      <p:sp>
        <p:nvSpPr>
          <p:cNvPr id="10" name="Text Placeholder 7"/>
          <p:cNvSpPr>
            <a:spLocks noGrp="1"/>
          </p:cNvSpPr>
          <p:nvPr>
            <p:ph type="body" sz="quarter" idx="13"/>
          </p:nvPr>
        </p:nvSpPr>
        <p:spPr>
          <a:xfrm>
            <a:off x="729574" y="1738756"/>
            <a:ext cx="10167026" cy="342968"/>
          </a:xfrm>
        </p:spPr>
        <p:txBody>
          <a:bodyPr>
            <a:noAutofit/>
          </a:bodyPr>
          <a:lstStyle>
            <a:lvl1pPr marL="0" indent="0">
              <a:buNone/>
              <a:defRPr sz="1800" cap="all" normalizeH="0" baseline="0">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607848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hyperlink" Target="lunch%20and%20giveaway.pptx"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hyperlink" Target="break%20and%20giveaway.pptx" TargetMode="External"/><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hyperlink" Target="lunch%20and%20giveaway.pptx" TargetMode="External"/><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1524" y="214604"/>
            <a:ext cx="12188952" cy="62179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29574" y="419099"/>
            <a:ext cx="10167026" cy="1252728"/>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729574" y="2149474"/>
            <a:ext cx="10167026" cy="402272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86214" y="419099"/>
            <a:ext cx="685800" cy="274022"/>
          </a:xfrm>
          <a:prstGeom prst="rect">
            <a:avLst/>
          </a:prstGeom>
        </p:spPr>
        <p:txBody>
          <a:bodyPr vert="horz" lIns="91440" tIns="45720" rIns="91440" bIns="45720" rtlCol="0" anchor="ctr"/>
          <a:lstStyle>
            <a:lvl1pPr algn="r">
              <a:defRPr sz="2400">
                <a:solidFill>
                  <a:schemeClr val="tx2"/>
                </a:solidFill>
              </a:defRPr>
            </a:lvl1pPr>
          </a:lstStyle>
          <a:p>
            <a:fld id="{E31375A4-56A4-47D6-9801-1991572033F7}" type="slidenum">
              <a:rPr lang="en-US" smtClean="0"/>
              <a:pPr/>
              <a:t>‹#›</a:t>
            </a:fld>
            <a:endParaRPr lang="en-US" dirty="0"/>
          </a:p>
        </p:txBody>
      </p:sp>
      <p:pic>
        <p:nvPicPr>
          <p:cNvPr id="13" name="Picture 12">
            <a:hlinkClick r:id="rId16" action="ppaction://hlinkpres?slideindex=1&amp;slidetitle="/>
            <a:extLst>
              <a:ext uri="{FF2B5EF4-FFF2-40B4-BE49-F238E27FC236}">
                <a16:creationId xmlns:a16="http://schemas.microsoft.com/office/drawing/2014/main" id="{F568F481-7945-44FE-8510-A582F1D83B0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pic>
        <p:nvPicPr>
          <p:cNvPr id="12" name="Picture 11">
            <a:hlinkClick r:id="rId16" action="ppaction://hlinkpres?slideindex=1&amp;slidetitle="/>
            <a:extLst>
              <a:ext uri="{FF2B5EF4-FFF2-40B4-BE49-F238E27FC236}">
                <a16:creationId xmlns:a16="http://schemas.microsoft.com/office/drawing/2014/main" id="{5F1A1786-7F11-4E02-B2D9-63D6E4C0631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1386637390"/>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72" r:id="rId3"/>
    <p:sldLayoutId id="2147483705" r:id="rId4"/>
    <p:sldLayoutId id="2147483706" r:id="rId5"/>
    <p:sldLayoutId id="2147483707" r:id="rId6"/>
    <p:sldLayoutId id="2147483781" r:id="rId7"/>
    <p:sldLayoutId id="2147483782" r:id="rId8"/>
    <p:sldLayoutId id="2147483709" r:id="rId9"/>
    <p:sldLayoutId id="2147483710" r:id="rId10"/>
    <p:sldLayoutId id="2147483711" r:id="rId11"/>
    <p:sldLayoutId id="2147483779" r:id="rId12"/>
    <p:sldLayoutId id="2147483780" r:id="rId13"/>
    <p:sldLayoutId id="2147483712" r:id="rId14"/>
  </p:sldLayoutIdLst>
  <p:hf hdr="0" ftr="0" dt="0"/>
  <p:txStyles>
    <p:titleStyle>
      <a:lvl1pPr algn="l" defTabSz="914400" rtl="0" eaLnBrk="1" latinLnBrk="0" hangingPunct="1">
        <a:lnSpc>
          <a:spcPct val="90000"/>
        </a:lnSpc>
        <a:spcBef>
          <a:spcPct val="0"/>
        </a:spcBef>
        <a:buNone/>
        <a:defRPr lang="en-US" sz="3200" kern="1200" cap="all" baseline="0" dirty="0">
          <a:solidFill>
            <a:schemeClr val="accent3"/>
          </a:solidFill>
          <a:latin typeface="+mj-lt"/>
          <a:ea typeface="+mj-ea"/>
          <a:cs typeface="+mj-cs"/>
        </a:defRPr>
      </a:lvl1pPr>
    </p:titleStyle>
    <p:bodyStyle>
      <a:lvl1pPr marL="228600" indent="-228600" algn="l" defTabSz="914400" rtl="0" eaLnBrk="1" latinLnBrk="0" hangingPunct="1">
        <a:lnSpc>
          <a:spcPct val="100000"/>
        </a:lnSpc>
        <a:spcBef>
          <a:spcPts val="1800"/>
        </a:spcBef>
        <a:buClr>
          <a:schemeClr val="accent3"/>
        </a:buClr>
        <a:buSzPct val="10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31520" indent="-182880" algn="l" defTabSz="914400" rtl="0" eaLnBrk="1" latinLnBrk="0" hangingPunct="1">
        <a:lnSpc>
          <a:spcPct val="90000"/>
        </a:lnSpc>
        <a:spcBef>
          <a:spcPts val="800"/>
        </a:spcBef>
        <a:buSzPct val="90000"/>
        <a:buFont typeface="Arial" pitchFamily="34" charset="0"/>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800"/>
        </a:spcBef>
        <a:buSzPct val="90000"/>
        <a:buFont typeface="Arial" pitchFamily="34" charset="0"/>
        <a:buChar char="▪"/>
        <a:defRPr sz="1400" kern="1200">
          <a:solidFill>
            <a:schemeClr val="tx1"/>
          </a:solidFill>
          <a:latin typeface="+mn-lt"/>
          <a:ea typeface="+mn-ea"/>
          <a:cs typeface="+mn-cs"/>
        </a:defRPr>
      </a:lvl4pPr>
      <a:lvl5pPr marL="12344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5pPr>
      <a:lvl6pPr marL="14630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6916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7pPr>
      <a:lvl8pPr marL="19202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54">
          <p15:clr>
            <a:srgbClr val="F26B43"/>
          </p15:clr>
        </p15:guide>
        <p15:guide id="2" pos="456">
          <p15:clr>
            <a:srgbClr val="F26B43"/>
          </p15:clr>
        </p15:guide>
        <p15:guide id="3" pos="216" userDrawn="1">
          <p15:clr>
            <a:srgbClr val="F26B43"/>
          </p15:clr>
        </p15:guide>
        <p15:guide id="4" pos="40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24600"/>
            <a:ext cx="121920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3"/>
          <p:cNvSpPr/>
          <p:nvPr/>
        </p:nvSpPr>
        <p:spPr>
          <a:xfrm>
            <a:off x="0" y="239486"/>
            <a:ext cx="12192000" cy="9035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9144000" y="0"/>
            <a:ext cx="2844800" cy="1143000"/>
          </a:xfrm>
          <a:prstGeom prst="rect">
            <a:avLst/>
          </a:prstGeom>
          <a:solidFill>
            <a:srgbClr val="3FA4A6">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508000" y="427038"/>
            <a:ext cx="8432800" cy="639762"/>
          </a:xfrm>
          <a:prstGeom prst="rect">
            <a:avLst/>
          </a:prstGeom>
          <a:effectLst/>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508000" y="1703388"/>
            <a:ext cx="10972800" cy="4088237"/>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5"/>
          <p:cNvSpPr>
            <a:spLocks noGrp="1"/>
          </p:cNvSpPr>
          <p:nvPr>
            <p:ph type="sldNum" sz="quarter" idx="4"/>
          </p:nvPr>
        </p:nvSpPr>
        <p:spPr>
          <a:xfrm>
            <a:off x="101600" y="6408738"/>
            <a:ext cx="812800" cy="365125"/>
          </a:xfrm>
          <a:prstGeom prst="rect">
            <a:avLst/>
          </a:prstGeom>
          <a:effectLst/>
        </p:spPr>
        <p:txBody>
          <a:bodyPr/>
          <a:lstStyle>
            <a:lvl1pPr algn="ctr">
              <a:defRPr>
                <a:solidFill>
                  <a:schemeClr val="bg1"/>
                </a:solidFill>
              </a:defRPr>
            </a:lvl1pPr>
          </a:lstStyle>
          <a:p>
            <a:fld id="{E31375A4-56A4-47D6-9801-1991572033F7}" type="slidenum">
              <a:rPr lang="en-US" smtClean="0"/>
              <a:pPr/>
              <a:t>‹#›</a:t>
            </a:fld>
            <a:endParaRPr lang="en-US" dirty="0"/>
          </a:p>
        </p:txBody>
      </p:sp>
      <p:pic>
        <p:nvPicPr>
          <p:cNvPr id="12" name="Picture 11">
            <a:hlinkClick r:id="rId8" action="ppaction://hlinkpres?slideindex=1&amp;slidetitle="/>
            <a:extLst>
              <a:ext uri="{FF2B5EF4-FFF2-40B4-BE49-F238E27FC236}">
                <a16:creationId xmlns:a16="http://schemas.microsoft.com/office/drawing/2014/main" id="{9DC7C47B-54F9-4C71-BD9B-6F3C1A840E0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693583" y="6372157"/>
            <a:ext cx="495369" cy="485843"/>
          </a:xfrm>
          <a:prstGeom prst="rect">
            <a:avLst/>
          </a:prstGeom>
        </p:spPr>
      </p:pic>
      <p:pic>
        <p:nvPicPr>
          <p:cNvPr id="13" name="Picture 12">
            <a:hlinkClick r:id="rId8" action="ppaction://hlinkpres?slideindex=1&amp;slidetitle="/>
            <a:extLst>
              <a:ext uri="{FF2B5EF4-FFF2-40B4-BE49-F238E27FC236}">
                <a16:creationId xmlns:a16="http://schemas.microsoft.com/office/drawing/2014/main" id="{CA689156-D4E8-4812-8E1F-EDC0812597C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6372157"/>
            <a:ext cx="495369" cy="485843"/>
          </a:xfrm>
          <a:prstGeom prst="rect">
            <a:avLst/>
          </a:prstGeom>
        </p:spPr>
      </p:pic>
      <p:pic>
        <p:nvPicPr>
          <p:cNvPr id="14" name="Picture 13">
            <a:hlinkClick r:id="rId10" action="ppaction://hlinkpres?slideindex=1&amp;slidetitle="/>
            <a:extLst>
              <a:ext uri="{FF2B5EF4-FFF2-40B4-BE49-F238E27FC236}">
                <a16:creationId xmlns:a16="http://schemas.microsoft.com/office/drawing/2014/main" id="{89389BF8-9C02-40FA-BF24-F79925C30AD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693583" y="6361991"/>
            <a:ext cx="495369" cy="485843"/>
          </a:xfrm>
          <a:prstGeom prst="rect">
            <a:avLst/>
          </a:prstGeom>
        </p:spPr>
      </p:pic>
    </p:spTree>
    <p:extLst>
      <p:ext uri="{BB962C8B-B14F-4D97-AF65-F5344CB8AC3E}">
        <p14:creationId xmlns:p14="http://schemas.microsoft.com/office/powerpoint/2010/main" val="177987685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Lst>
  <p:hf hdr="0" ftr="0" dt="0"/>
  <p:txStyles>
    <p:titleStyle>
      <a:lvl1pPr algn="l" defTabSz="685800" rtl="0" eaLnBrk="1" latinLnBrk="0" hangingPunct="1">
        <a:spcBef>
          <a:spcPct val="0"/>
        </a:spcBef>
        <a:buNone/>
        <a:defRPr lang="en-US" sz="2800" b="1" kern="1200" cap="none" spc="-75" baseline="0" dirty="0">
          <a:ln>
            <a:noFill/>
          </a:ln>
          <a:solidFill>
            <a:schemeClr val="bg1"/>
          </a:solidFill>
          <a:effectLst>
            <a:outerShdw blurRad="38100" dist="38100" dir="2700000" algn="tl">
              <a:srgbClr val="000000">
                <a:alpha val="43137"/>
              </a:srgbClr>
            </a:outerShdw>
          </a:effectLst>
          <a:latin typeface="+mj-lt"/>
          <a:ea typeface="+mj-ea"/>
          <a:cs typeface="+mj-cs"/>
        </a:defRPr>
      </a:lvl1pPr>
    </p:titleStyle>
    <p:bodyStyle>
      <a:lvl1pPr marL="257175" indent="-257175" algn="l" defTabSz="685800" rtl="0" eaLnBrk="1" latinLnBrk="0" hangingPunct="1">
        <a:spcBef>
          <a:spcPts val="600"/>
        </a:spcBef>
        <a:buClr>
          <a:schemeClr val="accent1"/>
        </a:buClr>
        <a:buFont typeface="Wingdings" panose="05000000000000000000" pitchFamily="2" charset="2"/>
        <a:buChar char=""/>
        <a:defRPr lang="en-US" sz="2000" kern="1200" dirty="0" smtClean="0">
          <a:solidFill>
            <a:schemeClr val="tx1"/>
          </a:solidFill>
          <a:latin typeface="+mn-lt"/>
          <a:ea typeface="+mn-ea"/>
          <a:cs typeface="+mn-cs"/>
        </a:defRPr>
      </a:lvl1pPr>
      <a:lvl2pPr marL="557213" indent="-214313" algn="l" defTabSz="685800" rtl="0" eaLnBrk="1" latinLnBrk="0" hangingPunct="1">
        <a:spcBef>
          <a:spcPts val="600"/>
        </a:spcBef>
        <a:buClr>
          <a:schemeClr val="accent2"/>
        </a:buClr>
        <a:buSzPct val="100000"/>
        <a:buFont typeface="Wingdings" pitchFamily="2" charset="2"/>
        <a:buChar char="§"/>
        <a:defRPr lang="en-US" sz="1800" kern="1200" dirty="0" smtClean="0">
          <a:solidFill>
            <a:schemeClr val="bg1">
              <a:lumMod val="50000"/>
            </a:schemeClr>
          </a:solidFill>
          <a:latin typeface="+mn-lt"/>
          <a:ea typeface="+mn-ea"/>
          <a:cs typeface="+mn-cs"/>
        </a:defRPr>
      </a:lvl2pPr>
      <a:lvl3pPr marL="857250" indent="-171450" algn="l" defTabSz="685800" rtl="0" eaLnBrk="1" latinLnBrk="0" hangingPunct="1">
        <a:spcBef>
          <a:spcPts val="600"/>
        </a:spcBef>
        <a:buFont typeface="Arial" pitchFamily="34" charset="0"/>
        <a:buChar char="•"/>
        <a:defRPr lang="en-US" sz="1600" kern="1200" dirty="0" smtClean="0">
          <a:solidFill>
            <a:schemeClr val="tx1"/>
          </a:solidFill>
          <a:latin typeface="+mn-lt"/>
          <a:ea typeface="+mn-ea"/>
          <a:cs typeface="+mn-cs"/>
        </a:defRPr>
      </a:lvl3pPr>
      <a:lvl4pPr marL="1200150" indent="-171450" algn="l" defTabSz="685800" rtl="0" eaLnBrk="1" latinLnBrk="0" hangingPunct="1">
        <a:spcBef>
          <a:spcPts val="600"/>
        </a:spcBef>
        <a:buFont typeface="Arial" pitchFamily="34" charset="0"/>
        <a:buChar char="–"/>
        <a:defRPr lang="en-US" sz="1200" kern="1200" dirty="0" smtClean="0">
          <a:solidFill>
            <a:schemeClr val="tx1"/>
          </a:solidFill>
          <a:latin typeface="+mn-lt"/>
          <a:ea typeface="+mn-ea"/>
          <a:cs typeface="+mn-cs"/>
        </a:defRPr>
      </a:lvl4pPr>
      <a:lvl5pPr marL="1543050" indent="-171450" algn="l" defTabSz="685800" rtl="0" eaLnBrk="1" latinLnBrk="0" hangingPunct="1">
        <a:spcBef>
          <a:spcPts val="600"/>
        </a:spcBef>
        <a:buFont typeface="Arial" pitchFamily="34" charset="0"/>
        <a:buChar char="»"/>
        <a:defRPr lang="en-US" sz="1200" kern="1200" dirty="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73">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cuanswers.com/resources/kitchen/api-95-another-foundation-project-for-our-futur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7C32B6-655C-4EE6-92C3-4B81940CA3C6}"/>
              </a:ext>
            </a:extLst>
          </p:cNvPr>
          <p:cNvSpPr>
            <a:spLocks noGrp="1"/>
          </p:cNvSpPr>
          <p:nvPr>
            <p:ph type="ctrTitle"/>
          </p:nvPr>
        </p:nvSpPr>
        <p:spPr>
          <a:xfrm>
            <a:off x="342900" y="867405"/>
            <a:ext cx="5217534" cy="3610475"/>
          </a:xfrm>
        </p:spPr>
        <p:txBody>
          <a:bodyPr/>
          <a:lstStyle/>
          <a:p>
            <a:r>
              <a:rPr lang="en-US" sz="6000" dirty="0"/>
              <a:t>Designing the future for Online and Mobile Tools</a:t>
            </a:r>
          </a:p>
        </p:txBody>
      </p:sp>
      <p:sp>
        <p:nvSpPr>
          <p:cNvPr id="8" name="Subtitle 7">
            <a:extLst>
              <a:ext uri="{FF2B5EF4-FFF2-40B4-BE49-F238E27FC236}">
                <a16:creationId xmlns:a16="http://schemas.microsoft.com/office/drawing/2014/main" id="{484B6705-93B3-48CC-812D-F9B374994B89}"/>
              </a:ext>
            </a:extLst>
          </p:cNvPr>
          <p:cNvSpPr>
            <a:spLocks noGrp="1"/>
          </p:cNvSpPr>
          <p:nvPr>
            <p:ph type="subTitle" idx="1"/>
          </p:nvPr>
        </p:nvSpPr>
        <p:spPr>
          <a:xfrm>
            <a:off x="342900" y="4549442"/>
            <a:ext cx="5217534" cy="870668"/>
          </a:xfrm>
        </p:spPr>
        <p:txBody>
          <a:bodyPr/>
          <a:lstStyle/>
          <a:p>
            <a:r>
              <a:rPr lang="en-US" dirty="0"/>
              <a:t>Online ‘19</a:t>
            </a:r>
          </a:p>
        </p:txBody>
      </p:sp>
      <p:pic>
        <p:nvPicPr>
          <p:cNvPr id="19" name="Picture 18">
            <a:extLst>
              <a:ext uri="{FF2B5EF4-FFF2-40B4-BE49-F238E27FC236}">
                <a16:creationId xmlns:a16="http://schemas.microsoft.com/office/drawing/2014/main" id="{D6EE5CE7-3BE4-4D65-A3CA-06A7846AE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895600"/>
            <a:ext cx="5253776" cy="3464028"/>
          </a:xfrm>
          <a:prstGeom prst="rect">
            <a:avLst/>
          </a:prstGeom>
        </p:spPr>
      </p:pic>
      <p:sp>
        <p:nvSpPr>
          <p:cNvPr id="22" name="TextBox 21">
            <a:extLst>
              <a:ext uri="{FF2B5EF4-FFF2-40B4-BE49-F238E27FC236}">
                <a16:creationId xmlns:a16="http://schemas.microsoft.com/office/drawing/2014/main" id="{D6F618DE-57DA-4826-9261-5AC69AA0AA0E}"/>
              </a:ext>
            </a:extLst>
          </p:cNvPr>
          <p:cNvSpPr txBox="1"/>
          <p:nvPr/>
        </p:nvSpPr>
        <p:spPr>
          <a:xfrm>
            <a:off x="342900" y="6265719"/>
            <a:ext cx="2712027" cy="369332"/>
          </a:xfrm>
          <a:prstGeom prst="rect">
            <a:avLst/>
          </a:prstGeom>
          <a:noFill/>
          <a:effectLst>
            <a:reflection blurRad="6350" stA="52000" endA="300" endPos="35000" dir="5400000" sy="-100000" algn="bl" rotWithShape="0"/>
          </a:effectLst>
        </p:spPr>
        <p:txBody>
          <a:bodyPr wrap="square" rtlCol="0">
            <a:spAutoFit/>
          </a:bodyPr>
          <a:lstStyle/>
          <a:p>
            <a:r>
              <a:rPr lang="en-US" dirty="0">
                <a:solidFill>
                  <a:schemeClr val="bg1"/>
                </a:solidFill>
                <a:effectLst>
                  <a:reflection blurRad="6350" stA="55000" endA="300" endPos="45500" dir="5400000" sy="-100000" algn="bl" rotWithShape="0"/>
                </a:effectLst>
              </a:rPr>
              <a:t>SEGMENT C</a:t>
            </a:r>
          </a:p>
        </p:txBody>
      </p:sp>
    </p:spTree>
    <p:extLst>
      <p:ext uri="{BB962C8B-B14F-4D97-AF65-F5344CB8AC3E}">
        <p14:creationId xmlns:p14="http://schemas.microsoft.com/office/powerpoint/2010/main" val="2711432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41EC85-35F1-4B91-A0B2-5E16BE2BD59B}"/>
              </a:ext>
            </a:extLst>
          </p:cNvPr>
          <p:cNvSpPr>
            <a:spLocks noGrp="1"/>
          </p:cNvSpPr>
          <p:nvPr>
            <p:ph type="title"/>
          </p:nvPr>
        </p:nvSpPr>
        <p:spPr/>
        <p:txBody>
          <a:bodyPr/>
          <a:lstStyle/>
          <a:p>
            <a:r>
              <a:rPr lang="en-US" dirty="0"/>
              <a:t>WHAT DO WE MEAN BY RADICAL?</a:t>
            </a:r>
          </a:p>
        </p:txBody>
      </p:sp>
      <p:sp>
        <p:nvSpPr>
          <p:cNvPr id="4" name="Slide Number Placeholder 3">
            <a:extLst>
              <a:ext uri="{FF2B5EF4-FFF2-40B4-BE49-F238E27FC236}">
                <a16:creationId xmlns:a16="http://schemas.microsoft.com/office/drawing/2014/main" id="{5B2FF0FA-78C4-46D7-B8BD-336DB1E99D6F}"/>
              </a:ext>
            </a:extLst>
          </p:cNvPr>
          <p:cNvSpPr>
            <a:spLocks noGrp="1"/>
          </p:cNvSpPr>
          <p:nvPr>
            <p:ph type="sldNum" sz="quarter" idx="12"/>
          </p:nvPr>
        </p:nvSpPr>
        <p:spPr/>
        <p:txBody>
          <a:bodyPr/>
          <a:lstStyle/>
          <a:p>
            <a:fld id="{E31375A4-56A4-47D6-9801-1991572033F7}" type="slidenum">
              <a:rPr lang="en-US" smtClean="0"/>
              <a:pPr/>
              <a:t>10</a:t>
            </a:fld>
            <a:endParaRPr lang="en-US" dirty="0"/>
          </a:p>
        </p:txBody>
      </p:sp>
      <p:sp>
        <p:nvSpPr>
          <p:cNvPr id="8" name="Text Placeholder 7">
            <a:extLst>
              <a:ext uri="{FF2B5EF4-FFF2-40B4-BE49-F238E27FC236}">
                <a16:creationId xmlns:a16="http://schemas.microsoft.com/office/drawing/2014/main" id="{247F9A0D-9651-48AB-A5D9-2A0415AB22EA}"/>
              </a:ext>
            </a:extLst>
          </p:cNvPr>
          <p:cNvSpPr>
            <a:spLocks noGrp="1"/>
          </p:cNvSpPr>
          <p:nvPr>
            <p:ph type="body" sz="quarter" idx="14"/>
          </p:nvPr>
        </p:nvSpPr>
        <p:spPr>
          <a:xfrm>
            <a:off x="2481943" y="5418814"/>
            <a:ext cx="9490071" cy="914400"/>
          </a:xfrm>
        </p:spPr>
        <p:txBody>
          <a:bodyPr/>
          <a:lstStyle/>
          <a:p>
            <a:r>
              <a:rPr lang="en-US" dirty="0"/>
              <a:t>Online ‘19 is not a new piece of software...Online ‘19 is our discussions and brainstorming about a possible new future for our online and mobile tools </a:t>
            </a:r>
          </a:p>
        </p:txBody>
      </p:sp>
      <p:sp>
        <p:nvSpPr>
          <p:cNvPr id="7" name="Text Placeholder 6">
            <a:extLst>
              <a:ext uri="{FF2B5EF4-FFF2-40B4-BE49-F238E27FC236}">
                <a16:creationId xmlns:a16="http://schemas.microsoft.com/office/drawing/2014/main" id="{D1A82CAC-3D51-4A8B-B9CA-E363643E25DE}"/>
              </a:ext>
            </a:extLst>
          </p:cNvPr>
          <p:cNvSpPr>
            <a:spLocks noGrp="1"/>
          </p:cNvSpPr>
          <p:nvPr>
            <p:ph type="body" sz="quarter" idx="13"/>
          </p:nvPr>
        </p:nvSpPr>
        <p:spPr>
          <a:xfrm>
            <a:off x="729573" y="1738756"/>
            <a:ext cx="10709757" cy="342968"/>
          </a:xfrm>
        </p:spPr>
        <p:txBody>
          <a:bodyPr/>
          <a:lstStyle/>
          <a:p>
            <a:r>
              <a:rPr lang="en-US" dirty="0"/>
              <a:t>CU*Answers builds a solution that merges websites and banking sites as one product</a:t>
            </a:r>
          </a:p>
        </p:txBody>
      </p:sp>
      <p:pic>
        <p:nvPicPr>
          <p:cNvPr id="2" name="Picture 1">
            <a:extLst>
              <a:ext uri="{FF2B5EF4-FFF2-40B4-BE49-F238E27FC236}">
                <a16:creationId xmlns:a16="http://schemas.microsoft.com/office/drawing/2014/main" id="{D90240AD-6D6B-4847-B7B3-7399DCD86271}"/>
              </a:ext>
            </a:extLst>
          </p:cNvPr>
          <p:cNvPicPr>
            <a:picLocks noChangeAspect="1"/>
          </p:cNvPicPr>
          <p:nvPr/>
        </p:nvPicPr>
        <p:blipFill>
          <a:blip r:embed="rId3"/>
          <a:stretch>
            <a:fillRect/>
          </a:stretch>
        </p:blipFill>
        <p:spPr>
          <a:xfrm>
            <a:off x="4182322" y="2342540"/>
            <a:ext cx="3288808" cy="3070206"/>
          </a:xfrm>
          <a:prstGeom prst="rect">
            <a:avLst/>
          </a:prstGeom>
        </p:spPr>
      </p:pic>
      <p:pic>
        <p:nvPicPr>
          <p:cNvPr id="10" name="Picture 9">
            <a:extLst>
              <a:ext uri="{FF2B5EF4-FFF2-40B4-BE49-F238E27FC236}">
                <a16:creationId xmlns:a16="http://schemas.microsoft.com/office/drawing/2014/main" id="{A4C687C2-02BA-407F-B9DE-1DDE8FD7171E}"/>
              </a:ext>
            </a:extLst>
          </p:cNvPr>
          <p:cNvPicPr>
            <a:picLocks noChangeAspect="1"/>
          </p:cNvPicPr>
          <p:nvPr/>
        </p:nvPicPr>
        <p:blipFill>
          <a:blip r:embed="rId4"/>
          <a:stretch>
            <a:fillRect/>
          </a:stretch>
        </p:blipFill>
        <p:spPr>
          <a:xfrm>
            <a:off x="7876108" y="2342540"/>
            <a:ext cx="3288808" cy="3070206"/>
          </a:xfrm>
          <a:prstGeom prst="rect">
            <a:avLst/>
          </a:prstGeom>
        </p:spPr>
      </p:pic>
      <p:pic>
        <p:nvPicPr>
          <p:cNvPr id="11" name="Picture 10">
            <a:extLst>
              <a:ext uri="{FF2B5EF4-FFF2-40B4-BE49-F238E27FC236}">
                <a16:creationId xmlns:a16="http://schemas.microsoft.com/office/drawing/2014/main" id="{F65B2C27-9785-4A85-A914-B2DE26A0579A}"/>
              </a:ext>
            </a:extLst>
          </p:cNvPr>
          <p:cNvPicPr>
            <a:picLocks noChangeAspect="1"/>
          </p:cNvPicPr>
          <p:nvPr/>
        </p:nvPicPr>
        <p:blipFill>
          <a:blip r:embed="rId5"/>
          <a:stretch>
            <a:fillRect/>
          </a:stretch>
        </p:blipFill>
        <p:spPr>
          <a:xfrm>
            <a:off x="488536" y="2348608"/>
            <a:ext cx="3288808" cy="3070206"/>
          </a:xfrm>
          <a:prstGeom prst="rect">
            <a:avLst/>
          </a:prstGeom>
        </p:spPr>
      </p:pic>
    </p:spTree>
    <p:extLst>
      <p:ext uri="{BB962C8B-B14F-4D97-AF65-F5344CB8AC3E}">
        <p14:creationId xmlns:p14="http://schemas.microsoft.com/office/powerpoint/2010/main" val="3542682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C3F0-C77E-4925-807E-DAFDB265BF3C}"/>
              </a:ext>
            </a:extLst>
          </p:cNvPr>
          <p:cNvSpPr>
            <a:spLocks noGrp="1"/>
          </p:cNvSpPr>
          <p:nvPr>
            <p:ph type="title"/>
          </p:nvPr>
        </p:nvSpPr>
        <p:spPr/>
        <p:txBody>
          <a:bodyPr/>
          <a:lstStyle/>
          <a:p>
            <a:r>
              <a:rPr lang="en-US" dirty="0"/>
              <a:t>YOUR assignment: </a:t>
            </a:r>
            <a:br>
              <a:rPr lang="en-US" dirty="0"/>
            </a:br>
            <a:r>
              <a:rPr lang="en-US" dirty="0"/>
              <a:t>a deep dive into the potential</a:t>
            </a:r>
          </a:p>
        </p:txBody>
      </p:sp>
      <p:sp>
        <p:nvSpPr>
          <p:cNvPr id="3" name="Content Placeholder 2">
            <a:extLst>
              <a:ext uri="{FF2B5EF4-FFF2-40B4-BE49-F238E27FC236}">
                <a16:creationId xmlns:a16="http://schemas.microsoft.com/office/drawing/2014/main" id="{DB137BC8-D142-443B-BA7B-14BF51469D79}"/>
              </a:ext>
            </a:extLst>
          </p:cNvPr>
          <p:cNvSpPr>
            <a:spLocks noGrp="1"/>
          </p:cNvSpPr>
          <p:nvPr>
            <p:ph idx="1"/>
          </p:nvPr>
        </p:nvSpPr>
        <p:spPr>
          <a:xfrm>
            <a:off x="729574" y="2149474"/>
            <a:ext cx="7621324" cy="4022725"/>
          </a:xfrm>
        </p:spPr>
        <p:txBody>
          <a:bodyPr/>
          <a:lstStyle/>
          <a:p>
            <a:r>
              <a:rPr lang="en-US" dirty="0"/>
              <a:t>Participating in the Online ‘19 proof-of-concept project will not be for everyone </a:t>
            </a:r>
          </a:p>
          <a:p>
            <a:r>
              <a:rPr lang="en-US" dirty="0"/>
              <a:t>You must have an open mind to the concept of trying to authentic 90-95% of your traffic as a pseudo-requirement to surf your website</a:t>
            </a:r>
          </a:p>
          <a:p>
            <a:pPr lvl="1"/>
            <a:r>
              <a:rPr lang="en-US" dirty="0"/>
              <a:t>Less than 5% of the website would have content for non-authenticated visitors</a:t>
            </a:r>
          </a:p>
          <a:p>
            <a:r>
              <a:rPr lang="en-US" dirty="0"/>
              <a:t>We’re looking for 10-20 CUs that would be open and dedicated to designing a radical approach as an option to the </a:t>
            </a:r>
            <a:r>
              <a:rPr lang="en-US" b="1" dirty="0"/>
              <a:t>It’s Me 247 </a:t>
            </a:r>
            <a:r>
              <a:rPr lang="en-US" dirty="0"/>
              <a:t>suite</a:t>
            </a:r>
          </a:p>
        </p:txBody>
      </p:sp>
      <p:sp>
        <p:nvSpPr>
          <p:cNvPr id="4" name="Slide Number Placeholder 3">
            <a:extLst>
              <a:ext uri="{FF2B5EF4-FFF2-40B4-BE49-F238E27FC236}">
                <a16:creationId xmlns:a16="http://schemas.microsoft.com/office/drawing/2014/main" id="{68C4E7A6-AD9D-4745-95E2-57937418A306}"/>
              </a:ext>
            </a:extLst>
          </p:cNvPr>
          <p:cNvSpPr>
            <a:spLocks noGrp="1"/>
          </p:cNvSpPr>
          <p:nvPr>
            <p:ph type="sldNum" sz="quarter" idx="12"/>
          </p:nvPr>
        </p:nvSpPr>
        <p:spPr/>
        <p:txBody>
          <a:bodyPr/>
          <a:lstStyle/>
          <a:p>
            <a:fld id="{E31375A4-56A4-47D6-9801-1991572033F7}" type="slidenum">
              <a:rPr lang="en-US" smtClean="0"/>
              <a:t>11</a:t>
            </a:fld>
            <a:endParaRPr lang="en-US" dirty="0"/>
          </a:p>
        </p:txBody>
      </p:sp>
      <p:sp>
        <p:nvSpPr>
          <p:cNvPr id="9" name="Text Placeholder 8">
            <a:extLst>
              <a:ext uri="{FF2B5EF4-FFF2-40B4-BE49-F238E27FC236}">
                <a16:creationId xmlns:a16="http://schemas.microsoft.com/office/drawing/2014/main" id="{18B757C6-6EC8-4B9B-800B-C5AA6DC70738}"/>
              </a:ext>
            </a:extLst>
          </p:cNvPr>
          <p:cNvSpPr>
            <a:spLocks noGrp="1"/>
          </p:cNvSpPr>
          <p:nvPr>
            <p:ph type="body" sz="quarter" idx="14"/>
          </p:nvPr>
        </p:nvSpPr>
        <p:spPr>
          <a:xfrm>
            <a:off x="5579706" y="5418814"/>
            <a:ext cx="6392308" cy="914400"/>
          </a:xfrm>
        </p:spPr>
        <p:txBody>
          <a:bodyPr/>
          <a:lstStyle/>
          <a:p>
            <a:r>
              <a:rPr lang="en-US" dirty="0"/>
              <a:t>We asked the same questions of some key CU*Answers leaders, and this booklet is the result</a:t>
            </a:r>
          </a:p>
        </p:txBody>
      </p:sp>
      <p:sp>
        <p:nvSpPr>
          <p:cNvPr id="6" name="Text Placeholder 5">
            <a:extLst>
              <a:ext uri="{FF2B5EF4-FFF2-40B4-BE49-F238E27FC236}">
                <a16:creationId xmlns:a16="http://schemas.microsoft.com/office/drawing/2014/main" id="{D5D46D7F-44E0-403A-AB4B-B3C6E691B290}"/>
              </a:ext>
            </a:extLst>
          </p:cNvPr>
          <p:cNvSpPr>
            <a:spLocks noGrp="1"/>
          </p:cNvSpPr>
          <p:nvPr>
            <p:ph type="body" sz="quarter" idx="13"/>
          </p:nvPr>
        </p:nvSpPr>
        <p:spPr/>
        <p:txBody>
          <a:bodyPr/>
          <a:lstStyle/>
          <a:p>
            <a:r>
              <a:rPr lang="en-US" dirty="0"/>
              <a:t>Your mission, should you choose to accept it...</a:t>
            </a:r>
          </a:p>
        </p:txBody>
      </p:sp>
      <p:pic>
        <p:nvPicPr>
          <p:cNvPr id="7" name="Picture 6">
            <a:extLst>
              <a:ext uri="{FF2B5EF4-FFF2-40B4-BE49-F238E27FC236}">
                <a16:creationId xmlns:a16="http://schemas.microsoft.com/office/drawing/2014/main" id="{201BA0CD-1ECB-4E79-84A0-0A3E51562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4987">
            <a:off x="9157048" y="1775272"/>
            <a:ext cx="2557253" cy="3307454"/>
          </a:xfrm>
          <a:prstGeom prst="rect">
            <a:avLst/>
          </a:prstGeom>
          <a:ln>
            <a:noFill/>
          </a:ln>
          <a:effectLst>
            <a:outerShdw blurRad="190500" algn="tl" rotWithShape="0">
              <a:srgbClr val="000000">
                <a:alpha val="70000"/>
              </a:srgbClr>
            </a:outerShdw>
          </a:effectLst>
        </p:spPr>
      </p:pic>
      <p:sp>
        <p:nvSpPr>
          <p:cNvPr id="8" name="Star: 5 Points 7">
            <a:extLst>
              <a:ext uri="{FF2B5EF4-FFF2-40B4-BE49-F238E27FC236}">
                <a16:creationId xmlns:a16="http://schemas.microsoft.com/office/drawing/2014/main" id="{453B1CD9-AB06-4C28-A4B8-B1E9A6BC7CA5}"/>
              </a:ext>
            </a:extLst>
          </p:cNvPr>
          <p:cNvSpPr/>
          <p:nvPr/>
        </p:nvSpPr>
        <p:spPr>
          <a:xfrm>
            <a:off x="8800395" y="3853913"/>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Tree>
    <p:extLst>
      <p:ext uri="{BB962C8B-B14F-4D97-AF65-F5344CB8AC3E}">
        <p14:creationId xmlns:p14="http://schemas.microsoft.com/office/powerpoint/2010/main" val="1355536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3DDCBD-5704-4BAC-8EDC-A114FEB66887}"/>
              </a:ext>
            </a:extLst>
          </p:cNvPr>
          <p:cNvSpPr>
            <a:spLocks noGrp="1"/>
          </p:cNvSpPr>
          <p:nvPr>
            <p:ph type="title"/>
          </p:nvPr>
        </p:nvSpPr>
        <p:spPr/>
        <p:txBody>
          <a:bodyPr/>
          <a:lstStyle/>
          <a:p>
            <a:r>
              <a:rPr lang="en-US" sz="3200" dirty="0"/>
              <a:t>What would it take – what payoff would you need to authenticate 90-95% of visitors to your website?</a:t>
            </a:r>
          </a:p>
        </p:txBody>
      </p:sp>
      <p:sp>
        <p:nvSpPr>
          <p:cNvPr id="8" name="Content Placeholder 7">
            <a:extLst>
              <a:ext uri="{FF2B5EF4-FFF2-40B4-BE49-F238E27FC236}">
                <a16:creationId xmlns:a16="http://schemas.microsoft.com/office/drawing/2014/main" id="{77179F38-AFA4-4F54-B8DC-EA1889921D02}"/>
              </a:ext>
            </a:extLst>
          </p:cNvPr>
          <p:cNvSpPr>
            <a:spLocks noGrp="1"/>
          </p:cNvSpPr>
          <p:nvPr>
            <p:ph idx="1"/>
          </p:nvPr>
        </p:nvSpPr>
        <p:spPr/>
        <p:txBody>
          <a:bodyPr/>
          <a:lstStyle/>
          <a:p>
            <a:r>
              <a:rPr lang="en-US" dirty="0"/>
              <a:t>Do you see a </a:t>
            </a:r>
            <a:r>
              <a:rPr lang="en-US" b="1" dirty="0">
                <a:solidFill>
                  <a:schemeClr val="accent3"/>
                </a:solidFill>
              </a:rPr>
              <a:t>payoff in vesting yourself </a:t>
            </a:r>
            <a:r>
              <a:rPr lang="en-US" dirty="0"/>
              <a:t>and your leadership political capital in this project during the 2019 business year?</a:t>
            </a:r>
          </a:p>
          <a:p>
            <a:r>
              <a:rPr lang="en-US" dirty="0"/>
              <a:t>What are the </a:t>
            </a:r>
            <a:r>
              <a:rPr lang="en-US" b="1" dirty="0">
                <a:solidFill>
                  <a:schemeClr val="accent3"/>
                </a:solidFill>
              </a:rPr>
              <a:t>top 3 points you would sell </a:t>
            </a:r>
            <a:r>
              <a:rPr lang="en-US" dirty="0"/>
              <a:t>to your organization that would vest your project managers, board and other stakeholders?</a:t>
            </a:r>
          </a:p>
          <a:p>
            <a:r>
              <a:rPr lang="en-US" dirty="0"/>
              <a:t>Can you </a:t>
            </a:r>
            <a:r>
              <a:rPr lang="en-US" b="1" dirty="0">
                <a:solidFill>
                  <a:schemeClr val="accent3"/>
                </a:solidFill>
              </a:rPr>
              <a:t>commit to completing this workbook </a:t>
            </a:r>
            <a:r>
              <a:rPr lang="en-US" dirty="0"/>
              <a:t>and having it back to CU*Answers by </a:t>
            </a:r>
            <a:br>
              <a:rPr lang="en-US" dirty="0"/>
            </a:br>
            <a:r>
              <a:rPr lang="en-US" dirty="0"/>
              <a:t>February 15, 2019?</a:t>
            </a:r>
          </a:p>
          <a:p>
            <a:r>
              <a:rPr lang="en-US" dirty="0"/>
              <a:t>What are the </a:t>
            </a:r>
            <a:r>
              <a:rPr lang="en-US" b="1" dirty="0">
                <a:solidFill>
                  <a:schemeClr val="accent3"/>
                </a:solidFill>
              </a:rPr>
              <a:t>top 3 changes to the </a:t>
            </a:r>
            <a:r>
              <a:rPr lang="en-US" b="1" dirty="0">
                <a:solidFill>
                  <a:schemeClr val="accent3"/>
                </a:solidFill>
                <a:effectLst>
                  <a:outerShdw blurRad="38100" dist="38100" dir="2700000" algn="tl">
                    <a:srgbClr val="000000">
                      <a:alpha val="43137"/>
                    </a:srgbClr>
                  </a:outerShdw>
                </a:effectLst>
              </a:rPr>
              <a:t>It’s Me 247</a:t>
            </a:r>
            <a:r>
              <a:rPr lang="en-US" b="1" dirty="0">
                <a:solidFill>
                  <a:schemeClr val="accent3"/>
                </a:solidFill>
              </a:rPr>
              <a:t> suite </a:t>
            </a:r>
            <a:r>
              <a:rPr lang="en-US" dirty="0"/>
              <a:t>that you will need in 2019 while CU*Answers is investigating the Online ’19 </a:t>
            </a:r>
            <a:r>
              <a:rPr lang="en-US" dirty="0" err="1"/>
              <a:t>POC</a:t>
            </a:r>
            <a:r>
              <a:rPr lang="en-US" dirty="0"/>
              <a:t>?</a:t>
            </a:r>
          </a:p>
          <a:p>
            <a:endParaRPr lang="en-US" dirty="0"/>
          </a:p>
        </p:txBody>
      </p:sp>
      <p:sp>
        <p:nvSpPr>
          <p:cNvPr id="4" name="Slide Number Placeholder 3">
            <a:extLst>
              <a:ext uri="{FF2B5EF4-FFF2-40B4-BE49-F238E27FC236}">
                <a16:creationId xmlns:a16="http://schemas.microsoft.com/office/drawing/2014/main" id="{2F486F05-B35F-4DC9-ADDA-090DE9B0642F}"/>
              </a:ext>
            </a:extLst>
          </p:cNvPr>
          <p:cNvSpPr>
            <a:spLocks noGrp="1"/>
          </p:cNvSpPr>
          <p:nvPr>
            <p:ph type="sldNum" sz="quarter" idx="12"/>
          </p:nvPr>
        </p:nvSpPr>
        <p:spPr/>
        <p:txBody>
          <a:bodyPr/>
          <a:lstStyle/>
          <a:p>
            <a:fld id="{E31375A4-56A4-47D6-9801-1991572033F7}" type="slidenum">
              <a:rPr lang="en-US" smtClean="0"/>
              <a:t>12</a:t>
            </a:fld>
            <a:endParaRPr lang="en-US" dirty="0"/>
          </a:p>
        </p:txBody>
      </p:sp>
      <p:pic>
        <p:nvPicPr>
          <p:cNvPr id="12" name="Picture 11">
            <a:extLst>
              <a:ext uri="{FF2B5EF4-FFF2-40B4-BE49-F238E27FC236}">
                <a16:creationId xmlns:a16="http://schemas.microsoft.com/office/drawing/2014/main" id="{B2A1AC3F-B2A3-4047-AF1D-6E4675F88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4987">
            <a:off x="3242473" y="4656079"/>
            <a:ext cx="1514299" cy="1958537"/>
          </a:xfrm>
          <a:prstGeom prst="rect">
            <a:avLst/>
          </a:prstGeom>
          <a:ln>
            <a:noFill/>
          </a:ln>
          <a:effectLst>
            <a:outerShdw blurRad="190500" algn="tl" rotWithShape="0">
              <a:srgbClr val="000000">
                <a:alpha val="70000"/>
              </a:srgbClr>
            </a:outerShdw>
          </a:effectLst>
        </p:spPr>
      </p:pic>
      <p:sp>
        <p:nvSpPr>
          <p:cNvPr id="13" name="Star: 5 Points 12">
            <a:extLst>
              <a:ext uri="{FF2B5EF4-FFF2-40B4-BE49-F238E27FC236}">
                <a16:creationId xmlns:a16="http://schemas.microsoft.com/office/drawing/2014/main" id="{C2BE9301-A6F8-4AF7-A0B1-6BBD7E8E3D08}"/>
              </a:ext>
            </a:extLst>
          </p:cNvPr>
          <p:cNvSpPr/>
          <p:nvPr/>
        </p:nvSpPr>
        <p:spPr>
          <a:xfrm>
            <a:off x="2938045" y="5734010"/>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
        <p:nvSpPr>
          <p:cNvPr id="14" name="TextBox 13">
            <a:extLst>
              <a:ext uri="{FF2B5EF4-FFF2-40B4-BE49-F238E27FC236}">
                <a16:creationId xmlns:a16="http://schemas.microsoft.com/office/drawing/2014/main" id="{69C7276F-C389-40DD-8E50-F22F37E3BBF7}"/>
              </a:ext>
            </a:extLst>
          </p:cNvPr>
          <p:cNvSpPr txBox="1"/>
          <p:nvPr/>
        </p:nvSpPr>
        <p:spPr>
          <a:xfrm>
            <a:off x="8104339" y="5635347"/>
            <a:ext cx="3181739" cy="923330"/>
          </a:xfrm>
          <a:prstGeom prst="rect">
            <a:avLst/>
          </a:prstGeom>
          <a:noFill/>
        </p:spPr>
        <p:txBody>
          <a:bodyPr wrap="square" rtlCol="0">
            <a:spAutoFit/>
          </a:bodyPr>
          <a:lstStyle/>
          <a:p>
            <a:pPr algn="r"/>
            <a:r>
              <a:rPr lang="en-US" dirty="0">
                <a:solidFill>
                  <a:schemeClr val="tx2"/>
                </a:solidFill>
              </a:rPr>
              <a:t>Do we have any champions right out of the gate, or will it take a little longer?</a:t>
            </a:r>
          </a:p>
        </p:txBody>
      </p:sp>
    </p:spTree>
    <p:extLst>
      <p:ext uri="{BB962C8B-B14F-4D97-AF65-F5344CB8AC3E}">
        <p14:creationId xmlns:p14="http://schemas.microsoft.com/office/powerpoint/2010/main" val="4121315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9ED6-0B4A-4CF6-BFED-168069AF2078}"/>
              </a:ext>
            </a:extLst>
          </p:cNvPr>
          <p:cNvSpPr>
            <a:spLocks noGrp="1"/>
          </p:cNvSpPr>
          <p:nvPr>
            <p:ph type="title"/>
          </p:nvPr>
        </p:nvSpPr>
        <p:spPr/>
        <p:txBody>
          <a:bodyPr/>
          <a:lstStyle/>
          <a:p>
            <a:r>
              <a:rPr lang="en-US" dirty="0"/>
              <a:t>What do we know for sure?</a:t>
            </a:r>
          </a:p>
        </p:txBody>
      </p:sp>
      <p:sp>
        <p:nvSpPr>
          <p:cNvPr id="3" name="Content Placeholder 2">
            <a:extLst>
              <a:ext uri="{FF2B5EF4-FFF2-40B4-BE49-F238E27FC236}">
                <a16:creationId xmlns:a16="http://schemas.microsoft.com/office/drawing/2014/main" id="{DB07DAF7-FC37-4624-99A9-1C8E6082A42D}"/>
              </a:ext>
            </a:extLst>
          </p:cNvPr>
          <p:cNvSpPr>
            <a:spLocks noGrp="1"/>
          </p:cNvSpPr>
          <p:nvPr>
            <p:ph sz="half" idx="1"/>
          </p:nvPr>
        </p:nvSpPr>
        <p:spPr>
          <a:xfrm>
            <a:off x="729573" y="2149475"/>
            <a:ext cx="10383185" cy="1731861"/>
          </a:xfrm>
        </p:spPr>
        <p:txBody>
          <a:bodyPr/>
          <a:lstStyle/>
          <a:p>
            <a:r>
              <a:rPr lang="en-US" dirty="0"/>
              <a:t>The </a:t>
            </a:r>
            <a:r>
              <a:rPr lang="en-US" b="1" dirty="0"/>
              <a:t>It’s Me 247 </a:t>
            </a:r>
            <a:r>
              <a:rPr lang="en-US" dirty="0"/>
              <a:t>suite will continue to evolve for 2019 and potentially longer</a:t>
            </a:r>
          </a:p>
          <a:p>
            <a:pPr lvl="1"/>
            <a:r>
              <a:rPr lang="en-US" dirty="0"/>
              <a:t>New navigation and </a:t>
            </a:r>
            <a:r>
              <a:rPr lang="en-US" dirty="0" err="1"/>
              <a:t>UX</a:t>
            </a:r>
            <a:r>
              <a:rPr lang="en-US" dirty="0"/>
              <a:t> for PIB is coming in 2019</a:t>
            </a:r>
          </a:p>
          <a:p>
            <a:pPr lvl="1"/>
            <a:r>
              <a:rPr lang="en-US" b="1" dirty="0"/>
              <a:t>It’s My Biz 247 </a:t>
            </a:r>
            <a:r>
              <a:rPr lang="en-US" dirty="0"/>
              <a:t>has been extended and a mobile web version will be launched early in 2019</a:t>
            </a:r>
          </a:p>
          <a:p>
            <a:pPr lvl="1"/>
            <a:r>
              <a:rPr lang="en-US" dirty="0"/>
              <a:t>Assuming people like it, </a:t>
            </a:r>
            <a:r>
              <a:rPr lang="en-US" b="1" dirty="0"/>
              <a:t>It’s My Biz 247 </a:t>
            </a:r>
            <a:r>
              <a:rPr lang="en-US" dirty="0"/>
              <a:t>mobile web version will be the prototype for a new </a:t>
            </a:r>
            <a:br>
              <a:rPr lang="en-US" dirty="0"/>
            </a:br>
            <a:r>
              <a:rPr lang="en-US" b="1" dirty="0"/>
              <a:t>It’s Me 247 </a:t>
            </a:r>
            <a:r>
              <a:rPr lang="en-US" dirty="0"/>
              <a:t>mobile web to launch late in 2019</a:t>
            </a:r>
          </a:p>
        </p:txBody>
      </p:sp>
      <p:sp>
        <p:nvSpPr>
          <p:cNvPr id="8" name="Content Placeholder 7">
            <a:extLst>
              <a:ext uri="{FF2B5EF4-FFF2-40B4-BE49-F238E27FC236}">
                <a16:creationId xmlns:a16="http://schemas.microsoft.com/office/drawing/2014/main" id="{D97216A6-C090-4B85-BB03-6139578B5D33}"/>
              </a:ext>
            </a:extLst>
          </p:cNvPr>
          <p:cNvSpPr>
            <a:spLocks noGrp="1"/>
          </p:cNvSpPr>
          <p:nvPr>
            <p:ph sz="half" idx="2"/>
          </p:nvPr>
        </p:nvSpPr>
        <p:spPr>
          <a:xfrm>
            <a:off x="723900" y="4046705"/>
            <a:ext cx="5372100" cy="2125493"/>
          </a:xfrm>
        </p:spPr>
        <p:txBody>
          <a:bodyPr/>
          <a:lstStyle/>
          <a:p>
            <a:r>
              <a:rPr lang="en-US" dirty="0"/>
              <a:t>Given the growing noise around DIY efforts, I believe one or two champions will arrive in 2019-2020 and drive an integration of a 3</a:t>
            </a:r>
            <a:r>
              <a:rPr lang="en-US" baseline="30000" dirty="0"/>
              <a:t>rd</a:t>
            </a:r>
            <a:r>
              <a:rPr lang="en-US" dirty="0"/>
              <a:t>-party online banking solution into the mix</a:t>
            </a:r>
          </a:p>
          <a:p>
            <a:pPr lvl="1"/>
            <a:r>
              <a:rPr lang="en-US" dirty="0"/>
              <a:t>Remember, the cost of this is $35,000 </a:t>
            </a:r>
            <a:br>
              <a:rPr lang="en-US" dirty="0"/>
            </a:br>
            <a:r>
              <a:rPr lang="en-US" dirty="0"/>
              <a:t>startup plus an additional $3,500/mo. over </a:t>
            </a:r>
            <a:br>
              <a:rPr lang="en-US" dirty="0"/>
            </a:br>
            <a:r>
              <a:rPr lang="en-US" dirty="0"/>
              <a:t>e-commerce fees</a:t>
            </a:r>
          </a:p>
          <a:p>
            <a:endParaRPr lang="en-US" dirty="0"/>
          </a:p>
          <a:p>
            <a:endParaRPr lang="en-US" dirty="0"/>
          </a:p>
        </p:txBody>
      </p:sp>
      <p:sp>
        <p:nvSpPr>
          <p:cNvPr id="5" name="Slide Number Placeholder 4">
            <a:extLst>
              <a:ext uri="{FF2B5EF4-FFF2-40B4-BE49-F238E27FC236}">
                <a16:creationId xmlns:a16="http://schemas.microsoft.com/office/drawing/2014/main" id="{058C6717-6523-4157-88FB-3E337D2A8CE3}"/>
              </a:ext>
            </a:extLst>
          </p:cNvPr>
          <p:cNvSpPr>
            <a:spLocks noGrp="1"/>
          </p:cNvSpPr>
          <p:nvPr>
            <p:ph type="sldNum" sz="quarter" idx="12"/>
          </p:nvPr>
        </p:nvSpPr>
        <p:spPr/>
        <p:txBody>
          <a:bodyPr/>
          <a:lstStyle/>
          <a:p>
            <a:fld id="{E31375A4-56A4-47D6-9801-1991572033F7}" type="slidenum">
              <a:rPr lang="en-US" smtClean="0"/>
              <a:t>13</a:t>
            </a:fld>
            <a:endParaRPr lang="en-US" dirty="0"/>
          </a:p>
        </p:txBody>
      </p:sp>
      <p:sp>
        <p:nvSpPr>
          <p:cNvPr id="4" name="Text Placeholder 3">
            <a:extLst>
              <a:ext uri="{FF2B5EF4-FFF2-40B4-BE49-F238E27FC236}">
                <a16:creationId xmlns:a16="http://schemas.microsoft.com/office/drawing/2014/main" id="{3D2BBE58-8680-456D-A39F-D57850BBCF5D}"/>
              </a:ext>
            </a:extLst>
          </p:cNvPr>
          <p:cNvSpPr>
            <a:spLocks noGrp="1"/>
          </p:cNvSpPr>
          <p:nvPr>
            <p:ph type="body" sz="quarter" idx="13"/>
          </p:nvPr>
        </p:nvSpPr>
        <p:spPr/>
        <p:txBody>
          <a:bodyPr/>
          <a:lstStyle/>
          <a:p>
            <a:r>
              <a:rPr lang="en-US" b="1" dirty="0"/>
              <a:t>It’s Me 247 </a:t>
            </a:r>
            <a:r>
              <a:rPr lang="en-US" dirty="0"/>
              <a:t>will not go away in the next 24 months</a:t>
            </a:r>
          </a:p>
        </p:txBody>
      </p:sp>
      <p:pic>
        <p:nvPicPr>
          <p:cNvPr id="7" name="Picture 6">
            <a:extLst>
              <a:ext uri="{FF2B5EF4-FFF2-40B4-BE49-F238E27FC236}">
                <a16:creationId xmlns:a16="http://schemas.microsoft.com/office/drawing/2014/main" id="{061962BF-B6C0-4D28-88A4-09D7FE493121}"/>
              </a:ext>
            </a:extLst>
          </p:cNvPr>
          <p:cNvPicPr>
            <a:picLocks noChangeAspect="1"/>
          </p:cNvPicPr>
          <p:nvPr/>
        </p:nvPicPr>
        <p:blipFill>
          <a:blip r:embed="rId3"/>
          <a:stretch>
            <a:fillRect/>
          </a:stretch>
        </p:blipFill>
        <p:spPr>
          <a:xfrm>
            <a:off x="6316824" y="3968557"/>
            <a:ext cx="5655190" cy="2247448"/>
          </a:xfrm>
          <a:prstGeom prst="rect">
            <a:avLst/>
          </a:prstGeom>
        </p:spPr>
      </p:pic>
    </p:spTree>
    <p:extLst>
      <p:ext uri="{BB962C8B-B14F-4D97-AF65-F5344CB8AC3E}">
        <p14:creationId xmlns:p14="http://schemas.microsoft.com/office/powerpoint/2010/main" val="3533920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0540CE-1CB4-4C3B-9270-63FFA018782A}"/>
              </a:ext>
            </a:extLst>
          </p:cNvPr>
          <p:cNvSpPr>
            <a:spLocks noGrp="1"/>
          </p:cNvSpPr>
          <p:nvPr>
            <p:ph type="title"/>
          </p:nvPr>
        </p:nvSpPr>
        <p:spPr>
          <a:xfrm>
            <a:off x="453282" y="520811"/>
            <a:ext cx="4953000" cy="1828800"/>
          </a:xfrm>
        </p:spPr>
        <p:txBody>
          <a:bodyPr/>
          <a:lstStyle/>
          <a:p>
            <a:r>
              <a:rPr lang="en-US" dirty="0"/>
              <a:t>Not our typical work</a:t>
            </a:r>
          </a:p>
        </p:txBody>
      </p:sp>
      <p:sp>
        <p:nvSpPr>
          <p:cNvPr id="8" name="Text Placeholder 7">
            <a:extLst>
              <a:ext uri="{FF2B5EF4-FFF2-40B4-BE49-F238E27FC236}">
                <a16:creationId xmlns:a16="http://schemas.microsoft.com/office/drawing/2014/main" id="{3B8FA5A4-FBDC-4720-ADE9-F0D55851FBA8}"/>
              </a:ext>
            </a:extLst>
          </p:cNvPr>
          <p:cNvSpPr>
            <a:spLocks noGrp="1"/>
          </p:cNvSpPr>
          <p:nvPr>
            <p:ph type="body" sz="half" idx="2"/>
          </p:nvPr>
        </p:nvSpPr>
        <p:spPr/>
        <p:txBody>
          <a:bodyPr/>
          <a:lstStyle/>
          <a:p>
            <a:r>
              <a:rPr lang="en-US" dirty="0">
                <a:solidFill>
                  <a:schemeClr val="tx2"/>
                </a:solidFill>
              </a:rPr>
              <a:t>There’s no spec here...just a search for one – do you want to join?</a:t>
            </a:r>
          </a:p>
        </p:txBody>
      </p:sp>
      <p:sp>
        <p:nvSpPr>
          <p:cNvPr id="12" name="Content Placeholder 11">
            <a:extLst>
              <a:ext uri="{FF2B5EF4-FFF2-40B4-BE49-F238E27FC236}">
                <a16:creationId xmlns:a16="http://schemas.microsoft.com/office/drawing/2014/main" id="{1F100251-1834-4E5B-8F49-FAEBAB8CA339}"/>
              </a:ext>
            </a:extLst>
          </p:cNvPr>
          <p:cNvSpPr>
            <a:spLocks noGrp="1"/>
          </p:cNvSpPr>
          <p:nvPr>
            <p:ph sz="quarter" idx="13"/>
          </p:nvPr>
        </p:nvSpPr>
        <p:spPr/>
        <p:txBody>
          <a:bodyPr/>
          <a:lstStyle/>
          <a:p>
            <a:r>
              <a:rPr lang="en-US" dirty="0"/>
              <a:t>This is not a well-baked spec or even a proposal – it is the brain-dump of a group of people saying “what if...?”</a:t>
            </a:r>
          </a:p>
          <a:p>
            <a:r>
              <a:rPr lang="en-US" dirty="0"/>
              <a:t>Let’s take 20 minutes and look through it together</a:t>
            </a:r>
          </a:p>
        </p:txBody>
      </p:sp>
      <p:sp>
        <p:nvSpPr>
          <p:cNvPr id="5" name="Slide Number Placeholder 4">
            <a:extLst>
              <a:ext uri="{FF2B5EF4-FFF2-40B4-BE49-F238E27FC236}">
                <a16:creationId xmlns:a16="http://schemas.microsoft.com/office/drawing/2014/main" id="{713D7A2C-66F0-4EC7-A949-A764C92B866D}"/>
              </a:ext>
            </a:extLst>
          </p:cNvPr>
          <p:cNvSpPr>
            <a:spLocks noGrp="1"/>
          </p:cNvSpPr>
          <p:nvPr>
            <p:ph type="sldNum" sz="quarter" idx="12"/>
          </p:nvPr>
        </p:nvSpPr>
        <p:spPr/>
        <p:txBody>
          <a:bodyPr/>
          <a:lstStyle/>
          <a:p>
            <a:fld id="{E31375A4-56A4-47D6-9801-1991572033F7}" type="slidenum">
              <a:rPr lang="en-US" smtClean="0"/>
              <a:t>14</a:t>
            </a:fld>
            <a:endParaRPr lang="en-US" dirty="0"/>
          </a:p>
        </p:txBody>
      </p:sp>
      <p:pic>
        <p:nvPicPr>
          <p:cNvPr id="10" name="Picture 9">
            <a:extLst>
              <a:ext uri="{FF2B5EF4-FFF2-40B4-BE49-F238E27FC236}">
                <a16:creationId xmlns:a16="http://schemas.microsoft.com/office/drawing/2014/main" id="{233BEA1B-9263-4160-AE81-47D7B5C5A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9128">
            <a:off x="6681448" y="944069"/>
            <a:ext cx="4043340" cy="5229503"/>
          </a:xfrm>
          <a:prstGeom prst="rect">
            <a:avLst/>
          </a:prstGeom>
          <a:ln>
            <a:noFill/>
          </a:ln>
          <a:effectLst>
            <a:outerShdw blurRad="190500" algn="tl" rotWithShape="0">
              <a:srgbClr val="000000">
                <a:alpha val="70000"/>
              </a:srgbClr>
            </a:outerShdw>
          </a:effectLst>
        </p:spPr>
      </p:pic>
      <p:sp>
        <p:nvSpPr>
          <p:cNvPr id="11" name="Star: 5 Points 10">
            <a:extLst>
              <a:ext uri="{FF2B5EF4-FFF2-40B4-BE49-F238E27FC236}">
                <a16:creationId xmlns:a16="http://schemas.microsoft.com/office/drawing/2014/main" id="{9BF812E0-2E1F-4E22-8014-3510CF594EBB}"/>
              </a:ext>
            </a:extLst>
          </p:cNvPr>
          <p:cNvSpPr/>
          <p:nvPr/>
        </p:nvSpPr>
        <p:spPr>
          <a:xfrm>
            <a:off x="10409965" y="4790872"/>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Tree>
    <p:extLst>
      <p:ext uri="{BB962C8B-B14F-4D97-AF65-F5344CB8AC3E}">
        <p14:creationId xmlns:p14="http://schemas.microsoft.com/office/powerpoint/2010/main" val="3967022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E7F718-55F4-4C2C-842E-4F0387F02862}"/>
              </a:ext>
            </a:extLst>
          </p:cNvPr>
          <p:cNvSpPr>
            <a:spLocks noGrp="1"/>
          </p:cNvSpPr>
          <p:nvPr>
            <p:ph type="sldNum" sz="quarter" idx="12"/>
          </p:nvPr>
        </p:nvSpPr>
        <p:spPr/>
        <p:txBody>
          <a:bodyPr/>
          <a:lstStyle/>
          <a:p>
            <a:fld id="{E31375A4-56A4-47D6-9801-1991572033F7}" type="slidenum">
              <a:rPr lang="en-US" smtClean="0"/>
              <a:t>15</a:t>
            </a:fld>
            <a:endParaRPr lang="en-US" dirty="0"/>
          </a:p>
        </p:txBody>
      </p:sp>
      <p:sp>
        <p:nvSpPr>
          <p:cNvPr id="3" name="Title 2">
            <a:extLst>
              <a:ext uri="{FF2B5EF4-FFF2-40B4-BE49-F238E27FC236}">
                <a16:creationId xmlns:a16="http://schemas.microsoft.com/office/drawing/2014/main" id="{EBC30D14-1B12-4A0F-B835-1035C579C61D}"/>
              </a:ext>
            </a:extLst>
          </p:cNvPr>
          <p:cNvSpPr>
            <a:spLocks noGrp="1"/>
          </p:cNvSpPr>
          <p:nvPr>
            <p:ph type="title"/>
          </p:nvPr>
        </p:nvSpPr>
        <p:spPr/>
        <p:txBody>
          <a:bodyPr/>
          <a:lstStyle/>
          <a:p>
            <a:r>
              <a:rPr lang="en-US" dirty="0"/>
              <a:t>Concept  – Not Logged In – Transfer Money</a:t>
            </a:r>
          </a:p>
        </p:txBody>
      </p:sp>
      <p:sp>
        <p:nvSpPr>
          <p:cNvPr id="4" name="Text Placeholder 3">
            <a:extLst>
              <a:ext uri="{FF2B5EF4-FFF2-40B4-BE49-F238E27FC236}">
                <a16:creationId xmlns:a16="http://schemas.microsoft.com/office/drawing/2014/main" id="{D6FD17C0-5CA0-4D53-9ED2-E3EB2273F592}"/>
              </a:ext>
            </a:extLst>
          </p:cNvPr>
          <p:cNvSpPr>
            <a:spLocks noGrp="1"/>
          </p:cNvSpPr>
          <p:nvPr>
            <p:ph type="body" sz="quarter" idx="13"/>
          </p:nvPr>
        </p:nvSpPr>
        <p:spPr/>
        <p:txBody>
          <a:bodyPr/>
          <a:lstStyle/>
          <a:p>
            <a:r>
              <a:rPr lang="en-US"/>
              <a:t>Showing side-by-side quick account reference, member has not logged in, therefore marketing content is shown in the body.</a:t>
            </a:r>
          </a:p>
        </p:txBody>
      </p:sp>
      <p:pic>
        <p:nvPicPr>
          <p:cNvPr id="5" name="Picture 4">
            <a:extLst>
              <a:ext uri="{FF2B5EF4-FFF2-40B4-BE49-F238E27FC236}">
                <a16:creationId xmlns:a16="http://schemas.microsoft.com/office/drawing/2014/main" id="{40C0BDC8-E641-4F6F-A1FA-8517BF2BC2B2}"/>
              </a:ext>
            </a:extLst>
          </p:cNvPr>
          <p:cNvPicPr>
            <a:picLocks noChangeAspect="1"/>
          </p:cNvPicPr>
          <p:nvPr/>
        </p:nvPicPr>
        <p:blipFill>
          <a:blip r:embed="rId3"/>
          <a:stretch>
            <a:fillRect/>
          </a:stretch>
        </p:blipFill>
        <p:spPr>
          <a:xfrm>
            <a:off x="1137177" y="929986"/>
            <a:ext cx="9917645" cy="49980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87756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CB4FF2-99CC-4717-974D-E6772DFDB605}"/>
              </a:ext>
            </a:extLst>
          </p:cNvPr>
          <p:cNvSpPr>
            <a:spLocks noGrp="1"/>
          </p:cNvSpPr>
          <p:nvPr>
            <p:ph type="sldNum" sz="quarter" idx="12"/>
          </p:nvPr>
        </p:nvSpPr>
        <p:spPr/>
        <p:txBody>
          <a:bodyPr/>
          <a:lstStyle/>
          <a:p>
            <a:fld id="{E31375A4-56A4-47D6-9801-1991572033F7}" type="slidenum">
              <a:rPr lang="en-US" smtClean="0"/>
              <a:t>16</a:t>
            </a:fld>
            <a:endParaRPr lang="en-US" dirty="0"/>
          </a:p>
        </p:txBody>
      </p:sp>
      <p:sp>
        <p:nvSpPr>
          <p:cNvPr id="3" name="Title 2">
            <a:extLst>
              <a:ext uri="{FF2B5EF4-FFF2-40B4-BE49-F238E27FC236}">
                <a16:creationId xmlns:a16="http://schemas.microsoft.com/office/drawing/2014/main" id="{E1B192DE-1458-4230-A691-4A56689A2371}"/>
              </a:ext>
            </a:extLst>
          </p:cNvPr>
          <p:cNvSpPr>
            <a:spLocks noGrp="1"/>
          </p:cNvSpPr>
          <p:nvPr>
            <p:ph type="title"/>
          </p:nvPr>
        </p:nvSpPr>
        <p:spPr/>
        <p:txBody>
          <a:bodyPr/>
          <a:lstStyle/>
          <a:p>
            <a:r>
              <a:rPr lang="en-US" dirty="0"/>
              <a:t>Concept  – Logged In – Transfer Money</a:t>
            </a:r>
          </a:p>
        </p:txBody>
      </p:sp>
      <p:sp>
        <p:nvSpPr>
          <p:cNvPr id="4" name="Text Placeholder 3">
            <a:extLst>
              <a:ext uri="{FF2B5EF4-FFF2-40B4-BE49-F238E27FC236}">
                <a16:creationId xmlns:a16="http://schemas.microsoft.com/office/drawing/2014/main" id="{922F8780-DFA9-4344-9040-5FE9661AD0EA}"/>
              </a:ext>
            </a:extLst>
          </p:cNvPr>
          <p:cNvSpPr>
            <a:spLocks noGrp="1"/>
          </p:cNvSpPr>
          <p:nvPr>
            <p:ph type="body" sz="quarter" idx="13"/>
          </p:nvPr>
        </p:nvSpPr>
        <p:spPr/>
        <p:txBody>
          <a:bodyPr/>
          <a:lstStyle/>
          <a:p>
            <a:r>
              <a:rPr lang="en-US"/>
              <a:t>Member has logged in.  Main body content is now transactional online banking and quick account reference is shown.</a:t>
            </a:r>
          </a:p>
        </p:txBody>
      </p:sp>
      <p:pic>
        <p:nvPicPr>
          <p:cNvPr id="5" name="Picture 4">
            <a:extLst>
              <a:ext uri="{FF2B5EF4-FFF2-40B4-BE49-F238E27FC236}">
                <a16:creationId xmlns:a16="http://schemas.microsoft.com/office/drawing/2014/main" id="{B25C8D73-AEF0-43A4-B6DE-C58C5426CDF2}"/>
              </a:ext>
            </a:extLst>
          </p:cNvPr>
          <p:cNvPicPr>
            <a:picLocks noChangeAspect="1"/>
          </p:cNvPicPr>
          <p:nvPr/>
        </p:nvPicPr>
        <p:blipFill>
          <a:blip r:embed="rId3"/>
          <a:stretch>
            <a:fillRect/>
          </a:stretch>
        </p:blipFill>
        <p:spPr>
          <a:xfrm>
            <a:off x="1586350" y="914400"/>
            <a:ext cx="8524008" cy="55551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98564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4E069E-1D4E-4FF7-9297-BA71DC9E9CE8}"/>
              </a:ext>
            </a:extLst>
          </p:cNvPr>
          <p:cNvSpPr>
            <a:spLocks noGrp="1"/>
          </p:cNvSpPr>
          <p:nvPr>
            <p:ph type="sldNum" sz="quarter" idx="12"/>
          </p:nvPr>
        </p:nvSpPr>
        <p:spPr/>
        <p:txBody>
          <a:bodyPr/>
          <a:lstStyle/>
          <a:p>
            <a:fld id="{E31375A4-56A4-47D6-9801-1991572033F7}" type="slidenum">
              <a:rPr lang="en-US" smtClean="0"/>
              <a:t>17</a:t>
            </a:fld>
            <a:endParaRPr lang="en-US" dirty="0"/>
          </a:p>
        </p:txBody>
      </p:sp>
      <p:sp>
        <p:nvSpPr>
          <p:cNvPr id="3" name="Title 2">
            <a:extLst>
              <a:ext uri="{FF2B5EF4-FFF2-40B4-BE49-F238E27FC236}">
                <a16:creationId xmlns:a16="http://schemas.microsoft.com/office/drawing/2014/main" id="{AAB085E3-C735-4937-9908-88DFCE3C8A16}"/>
              </a:ext>
            </a:extLst>
          </p:cNvPr>
          <p:cNvSpPr>
            <a:spLocks noGrp="1"/>
          </p:cNvSpPr>
          <p:nvPr>
            <p:ph type="title"/>
          </p:nvPr>
        </p:nvSpPr>
        <p:spPr/>
        <p:txBody>
          <a:bodyPr/>
          <a:lstStyle/>
          <a:p>
            <a:r>
              <a:rPr lang="en-US" dirty="0"/>
              <a:t>Concept – Drawer Slide Out Online Banking (closed)</a:t>
            </a:r>
          </a:p>
        </p:txBody>
      </p:sp>
      <p:sp>
        <p:nvSpPr>
          <p:cNvPr id="4" name="Text Placeholder 3">
            <a:extLst>
              <a:ext uri="{FF2B5EF4-FFF2-40B4-BE49-F238E27FC236}">
                <a16:creationId xmlns:a16="http://schemas.microsoft.com/office/drawing/2014/main" id="{58F18838-37EA-4C9D-98CE-238809AAA8B4}"/>
              </a:ext>
            </a:extLst>
          </p:cNvPr>
          <p:cNvSpPr>
            <a:spLocks noGrp="1"/>
          </p:cNvSpPr>
          <p:nvPr>
            <p:ph type="body" sz="quarter" idx="13"/>
          </p:nvPr>
        </p:nvSpPr>
        <p:spPr/>
        <p:txBody>
          <a:bodyPr/>
          <a:lstStyle/>
          <a:p>
            <a:r>
              <a:rPr lang="en-US" dirty="0"/>
              <a:t>Showing a slide-out drawer concept for online banking.  The drawer is currently closed.</a:t>
            </a:r>
          </a:p>
        </p:txBody>
      </p:sp>
      <p:pic>
        <p:nvPicPr>
          <p:cNvPr id="5" name="Picture 4">
            <a:extLst>
              <a:ext uri="{FF2B5EF4-FFF2-40B4-BE49-F238E27FC236}">
                <a16:creationId xmlns:a16="http://schemas.microsoft.com/office/drawing/2014/main" id="{BA8B3BB4-A2AF-4832-B7BB-CAA3585309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5114" y="831271"/>
            <a:ext cx="7976871" cy="5820077"/>
          </a:xfrm>
          <a:prstGeom prst="rect">
            <a:avLst/>
          </a:prstGeom>
          <a:noFill/>
        </p:spPr>
      </p:pic>
    </p:spTree>
    <p:extLst>
      <p:ext uri="{BB962C8B-B14F-4D97-AF65-F5344CB8AC3E}">
        <p14:creationId xmlns:p14="http://schemas.microsoft.com/office/powerpoint/2010/main" val="3210541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72450A-8EA6-4140-A6BC-5D84259A99D2}"/>
              </a:ext>
            </a:extLst>
          </p:cNvPr>
          <p:cNvSpPr>
            <a:spLocks noGrp="1"/>
          </p:cNvSpPr>
          <p:nvPr>
            <p:ph type="sldNum" sz="quarter" idx="12"/>
          </p:nvPr>
        </p:nvSpPr>
        <p:spPr/>
        <p:txBody>
          <a:bodyPr/>
          <a:lstStyle/>
          <a:p>
            <a:fld id="{E31375A4-56A4-47D6-9801-1991572033F7}" type="slidenum">
              <a:rPr lang="en-US" smtClean="0"/>
              <a:t>18</a:t>
            </a:fld>
            <a:endParaRPr lang="en-US" dirty="0"/>
          </a:p>
        </p:txBody>
      </p:sp>
      <p:sp>
        <p:nvSpPr>
          <p:cNvPr id="3" name="Title 2">
            <a:extLst>
              <a:ext uri="{FF2B5EF4-FFF2-40B4-BE49-F238E27FC236}">
                <a16:creationId xmlns:a16="http://schemas.microsoft.com/office/drawing/2014/main" id="{DB15895F-0FA8-456E-9F86-081A12BA9401}"/>
              </a:ext>
            </a:extLst>
          </p:cNvPr>
          <p:cNvSpPr>
            <a:spLocks noGrp="1"/>
          </p:cNvSpPr>
          <p:nvPr>
            <p:ph type="title"/>
          </p:nvPr>
        </p:nvSpPr>
        <p:spPr/>
        <p:txBody>
          <a:bodyPr/>
          <a:lstStyle/>
          <a:p>
            <a:r>
              <a:rPr lang="en-US" dirty="0"/>
              <a:t>Concept – Drawer Slide Out Online Banking (open)</a:t>
            </a:r>
          </a:p>
        </p:txBody>
      </p:sp>
      <p:sp>
        <p:nvSpPr>
          <p:cNvPr id="4" name="Text Placeholder 3">
            <a:extLst>
              <a:ext uri="{FF2B5EF4-FFF2-40B4-BE49-F238E27FC236}">
                <a16:creationId xmlns:a16="http://schemas.microsoft.com/office/drawing/2014/main" id="{09898A4C-B923-4934-8D36-34C6DF5D91AD}"/>
              </a:ext>
            </a:extLst>
          </p:cNvPr>
          <p:cNvSpPr>
            <a:spLocks noGrp="1"/>
          </p:cNvSpPr>
          <p:nvPr>
            <p:ph type="body" sz="quarter" idx="13"/>
          </p:nvPr>
        </p:nvSpPr>
        <p:spPr/>
        <p:txBody>
          <a:bodyPr/>
          <a:lstStyle/>
          <a:p>
            <a:r>
              <a:rPr lang="en-US" dirty="0"/>
              <a:t>Member opens the drawer to view online banking.  Drawer is context aware of which page of the website the member is on.</a:t>
            </a:r>
          </a:p>
        </p:txBody>
      </p:sp>
      <p:pic>
        <p:nvPicPr>
          <p:cNvPr id="5" name="Picture 4">
            <a:extLst>
              <a:ext uri="{FF2B5EF4-FFF2-40B4-BE49-F238E27FC236}">
                <a16:creationId xmlns:a16="http://schemas.microsoft.com/office/drawing/2014/main" id="{3225400B-B10C-4014-8014-EEC4E87E6C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0806" y="820881"/>
            <a:ext cx="8321341" cy="6079079"/>
          </a:xfrm>
          <a:prstGeom prst="rect">
            <a:avLst/>
          </a:prstGeom>
          <a:noFill/>
        </p:spPr>
      </p:pic>
    </p:spTree>
    <p:extLst>
      <p:ext uri="{BB962C8B-B14F-4D97-AF65-F5344CB8AC3E}">
        <p14:creationId xmlns:p14="http://schemas.microsoft.com/office/powerpoint/2010/main" val="3718334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4B30AB-E6C4-4643-8943-624DD353F0BF}"/>
              </a:ext>
            </a:extLst>
          </p:cNvPr>
          <p:cNvSpPr>
            <a:spLocks noGrp="1"/>
          </p:cNvSpPr>
          <p:nvPr>
            <p:ph type="sldNum" sz="quarter" idx="12"/>
          </p:nvPr>
        </p:nvSpPr>
        <p:spPr/>
        <p:txBody>
          <a:bodyPr/>
          <a:lstStyle/>
          <a:p>
            <a:fld id="{E31375A4-56A4-47D6-9801-1991572033F7}" type="slidenum">
              <a:rPr lang="en-US" smtClean="0"/>
              <a:t>19</a:t>
            </a:fld>
            <a:endParaRPr lang="en-US" dirty="0"/>
          </a:p>
        </p:txBody>
      </p:sp>
      <p:sp>
        <p:nvSpPr>
          <p:cNvPr id="3" name="Title 2">
            <a:extLst>
              <a:ext uri="{FF2B5EF4-FFF2-40B4-BE49-F238E27FC236}">
                <a16:creationId xmlns:a16="http://schemas.microsoft.com/office/drawing/2014/main" id="{3DE35CF5-4939-433E-8BEE-A21AA11936B5}"/>
              </a:ext>
            </a:extLst>
          </p:cNvPr>
          <p:cNvSpPr>
            <a:spLocks noGrp="1"/>
          </p:cNvSpPr>
          <p:nvPr>
            <p:ph type="title"/>
          </p:nvPr>
        </p:nvSpPr>
        <p:spPr/>
        <p:txBody>
          <a:bodyPr/>
          <a:lstStyle/>
          <a:p>
            <a:r>
              <a:rPr lang="en-US" dirty="0"/>
              <a:t>Concept  – Partial Authentication – First Visit</a:t>
            </a:r>
          </a:p>
        </p:txBody>
      </p:sp>
      <p:sp>
        <p:nvSpPr>
          <p:cNvPr id="4" name="Text Placeholder 3">
            <a:extLst>
              <a:ext uri="{FF2B5EF4-FFF2-40B4-BE49-F238E27FC236}">
                <a16:creationId xmlns:a16="http://schemas.microsoft.com/office/drawing/2014/main" id="{EAF3FE98-AEFF-4478-A3C4-0B0336AAF1D5}"/>
              </a:ext>
            </a:extLst>
          </p:cNvPr>
          <p:cNvSpPr>
            <a:spLocks noGrp="1"/>
          </p:cNvSpPr>
          <p:nvPr>
            <p:ph type="body" sz="quarter" idx="13"/>
          </p:nvPr>
        </p:nvSpPr>
        <p:spPr/>
        <p:txBody>
          <a:bodyPr/>
          <a:lstStyle/>
          <a:p>
            <a:r>
              <a:rPr lang="en-US"/>
              <a:t>Showing first visit, or unauthenticated visit to a website.  Once authenticated a cookie is set on the browser for future visits</a:t>
            </a:r>
          </a:p>
        </p:txBody>
      </p:sp>
      <p:pic>
        <p:nvPicPr>
          <p:cNvPr id="6" name="Picture 5">
            <a:extLst>
              <a:ext uri="{FF2B5EF4-FFF2-40B4-BE49-F238E27FC236}">
                <a16:creationId xmlns:a16="http://schemas.microsoft.com/office/drawing/2014/main" id="{1F87839D-17AC-409B-AA88-809D31E6E5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8855" y="827593"/>
            <a:ext cx="8394078" cy="6041948"/>
          </a:xfrm>
          <a:prstGeom prst="rect">
            <a:avLst/>
          </a:prstGeom>
          <a:noFill/>
        </p:spPr>
      </p:pic>
    </p:spTree>
    <p:extLst>
      <p:ext uri="{BB962C8B-B14F-4D97-AF65-F5344CB8AC3E}">
        <p14:creationId xmlns:p14="http://schemas.microsoft.com/office/powerpoint/2010/main" val="713352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4F84-4D29-485C-9258-D067925FC7E9}"/>
              </a:ext>
            </a:extLst>
          </p:cNvPr>
          <p:cNvSpPr>
            <a:spLocks noGrp="1"/>
          </p:cNvSpPr>
          <p:nvPr>
            <p:ph type="title"/>
          </p:nvPr>
        </p:nvSpPr>
        <p:spPr/>
        <p:txBody>
          <a:bodyPr/>
          <a:lstStyle/>
          <a:p>
            <a:r>
              <a:rPr lang="en-US" dirty="0"/>
              <a:t>Topics for this segment</a:t>
            </a:r>
          </a:p>
        </p:txBody>
      </p:sp>
      <p:sp>
        <p:nvSpPr>
          <p:cNvPr id="3" name="Content Placeholder 2">
            <a:extLst>
              <a:ext uri="{FF2B5EF4-FFF2-40B4-BE49-F238E27FC236}">
                <a16:creationId xmlns:a16="http://schemas.microsoft.com/office/drawing/2014/main" id="{F1DEB29F-D355-43D0-BDB9-0AF0EE2D5D8B}"/>
              </a:ext>
            </a:extLst>
          </p:cNvPr>
          <p:cNvSpPr>
            <a:spLocks noGrp="1"/>
          </p:cNvSpPr>
          <p:nvPr>
            <p:ph idx="1"/>
          </p:nvPr>
        </p:nvSpPr>
        <p:spPr>
          <a:xfrm>
            <a:off x="729574" y="2149474"/>
            <a:ext cx="6259055" cy="4022725"/>
          </a:xfrm>
        </p:spPr>
        <p:txBody>
          <a:bodyPr/>
          <a:lstStyle/>
          <a:p>
            <a:r>
              <a:rPr lang="en-US" dirty="0"/>
              <a:t>Discuss our collective vision for the future of online banking and mobile products</a:t>
            </a:r>
          </a:p>
          <a:p>
            <a:r>
              <a:rPr lang="en-US" dirty="0"/>
              <a:t>Discuss what </a:t>
            </a:r>
            <a:r>
              <a:rPr lang="en-US" b="1" dirty="0"/>
              <a:t>It’s Me 247 </a:t>
            </a:r>
            <a:r>
              <a:rPr lang="en-US" dirty="0"/>
              <a:t>optics and network data might be hinting at</a:t>
            </a:r>
          </a:p>
          <a:p>
            <a:r>
              <a:rPr lang="en-US" dirty="0"/>
              <a:t>Review and discuss two CU*Answers templates:</a:t>
            </a:r>
          </a:p>
          <a:p>
            <a:pPr lvl="1"/>
            <a:r>
              <a:rPr lang="en-US" dirty="0"/>
              <a:t>The Online ’19 proof-of-concept project vs. the evolution of our </a:t>
            </a:r>
            <a:r>
              <a:rPr lang="en-US" b="1" dirty="0"/>
              <a:t>It’s Me 247 </a:t>
            </a:r>
            <a:r>
              <a:rPr lang="en-US" dirty="0"/>
              <a:t>suite</a:t>
            </a:r>
          </a:p>
          <a:p>
            <a:pPr lvl="1"/>
            <a:r>
              <a:rPr lang="en-US" dirty="0"/>
              <a:t>Launching the new CU*Answers Mobile Technologies Group</a:t>
            </a:r>
          </a:p>
        </p:txBody>
      </p:sp>
      <p:sp>
        <p:nvSpPr>
          <p:cNvPr id="4" name="Slide Number Placeholder 3">
            <a:extLst>
              <a:ext uri="{FF2B5EF4-FFF2-40B4-BE49-F238E27FC236}">
                <a16:creationId xmlns:a16="http://schemas.microsoft.com/office/drawing/2014/main" id="{A87DE8E6-92D3-44C6-88BA-31B350C92C74}"/>
              </a:ext>
            </a:extLst>
          </p:cNvPr>
          <p:cNvSpPr>
            <a:spLocks noGrp="1"/>
          </p:cNvSpPr>
          <p:nvPr>
            <p:ph type="sldNum" sz="quarter" idx="12"/>
          </p:nvPr>
        </p:nvSpPr>
        <p:spPr/>
        <p:txBody>
          <a:bodyPr/>
          <a:lstStyle/>
          <a:p>
            <a:fld id="{E31375A4-56A4-47D6-9801-1991572033F7}" type="slidenum">
              <a:rPr lang="en-US" smtClean="0"/>
              <a:t>2</a:t>
            </a:fld>
            <a:endParaRPr lang="en-US" dirty="0"/>
          </a:p>
        </p:txBody>
      </p:sp>
      <p:pic>
        <p:nvPicPr>
          <p:cNvPr id="7" name="Picture 6">
            <a:extLst>
              <a:ext uri="{FF2B5EF4-FFF2-40B4-BE49-F238E27FC236}">
                <a16:creationId xmlns:a16="http://schemas.microsoft.com/office/drawing/2014/main" id="{C5F384FD-E444-4AEE-8FA4-27AEFDEAA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679" y="2454940"/>
            <a:ext cx="3946747" cy="2602251"/>
          </a:xfrm>
          <a:prstGeom prst="rect">
            <a:avLst/>
          </a:prstGeom>
        </p:spPr>
      </p:pic>
    </p:spTree>
    <p:extLst>
      <p:ext uri="{BB962C8B-B14F-4D97-AF65-F5344CB8AC3E}">
        <p14:creationId xmlns:p14="http://schemas.microsoft.com/office/powerpoint/2010/main" val="107483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210F60-0570-4AB6-A96E-3F1DD3A32165}"/>
              </a:ext>
            </a:extLst>
          </p:cNvPr>
          <p:cNvSpPr>
            <a:spLocks noGrp="1"/>
          </p:cNvSpPr>
          <p:nvPr>
            <p:ph type="sldNum" sz="quarter" idx="12"/>
          </p:nvPr>
        </p:nvSpPr>
        <p:spPr/>
        <p:txBody>
          <a:bodyPr/>
          <a:lstStyle/>
          <a:p>
            <a:fld id="{E31375A4-56A4-47D6-9801-1991572033F7}" type="slidenum">
              <a:rPr lang="en-US" smtClean="0"/>
              <a:t>20</a:t>
            </a:fld>
            <a:endParaRPr lang="en-US" dirty="0"/>
          </a:p>
        </p:txBody>
      </p:sp>
      <p:sp>
        <p:nvSpPr>
          <p:cNvPr id="3" name="Title 2">
            <a:extLst>
              <a:ext uri="{FF2B5EF4-FFF2-40B4-BE49-F238E27FC236}">
                <a16:creationId xmlns:a16="http://schemas.microsoft.com/office/drawing/2014/main" id="{F330FB91-962B-47FD-9F5D-5762694CA629}"/>
              </a:ext>
            </a:extLst>
          </p:cNvPr>
          <p:cNvSpPr>
            <a:spLocks noGrp="1"/>
          </p:cNvSpPr>
          <p:nvPr>
            <p:ph type="title"/>
          </p:nvPr>
        </p:nvSpPr>
        <p:spPr/>
        <p:txBody>
          <a:bodyPr/>
          <a:lstStyle/>
          <a:p>
            <a:r>
              <a:rPr lang="en-US" dirty="0"/>
              <a:t>Concept  – Partial Authentication – Welcome back</a:t>
            </a:r>
          </a:p>
        </p:txBody>
      </p:sp>
      <p:sp>
        <p:nvSpPr>
          <p:cNvPr id="4" name="Text Placeholder 3">
            <a:extLst>
              <a:ext uri="{FF2B5EF4-FFF2-40B4-BE49-F238E27FC236}">
                <a16:creationId xmlns:a16="http://schemas.microsoft.com/office/drawing/2014/main" id="{38816FBD-E235-4CEA-946B-ED21FFB7B872}"/>
              </a:ext>
            </a:extLst>
          </p:cNvPr>
          <p:cNvSpPr>
            <a:spLocks noGrp="1"/>
          </p:cNvSpPr>
          <p:nvPr>
            <p:ph type="body" sz="quarter" idx="13"/>
          </p:nvPr>
        </p:nvSpPr>
        <p:spPr/>
        <p:txBody>
          <a:bodyPr/>
          <a:lstStyle/>
          <a:p>
            <a:r>
              <a:rPr lang="en-US" dirty="0"/>
              <a:t>Showing a return visit.  Member does not need to reauthenticate to view quick account reference. </a:t>
            </a:r>
          </a:p>
        </p:txBody>
      </p:sp>
      <p:pic>
        <p:nvPicPr>
          <p:cNvPr id="5" name="Picture 4">
            <a:extLst>
              <a:ext uri="{FF2B5EF4-FFF2-40B4-BE49-F238E27FC236}">
                <a16:creationId xmlns:a16="http://schemas.microsoft.com/office/drawing/2014/main" id="{F8444497-88D0-4D16-B9B4-99CA92A16D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5628" y="825636"/>
            <a:ext cx="8404708" cy="6057346"/>
          </a:xfrm>
          <a:prstGeom prst="rect">
            <a:avLst/>
          </a:prstGeom>
          <a:noFill/>
        </p:spPr>
      </p:pic>
    </p:spTree>
    <p:extLst>
      <p:ext uri="{BB962C8B-B14F-4D97-AF65-F5344CB8AC3E}">
        <p14:creationId xmlns:p14="http://schemas.microsoft.com/office/powerpoint/2010/main" val="4052354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C88D5-5A01-4922-BC6A-4E5B16914172}"/>
              </a:ext>
            </a:extLst>
          </p:cNvPr>
          <p:cNvSpPr>
            <a:spLocks noGrp="1"/>
          </p:cNvSpPr>
          <p:nvPr>
            <p:ph type="sldNum" sz="quarter" idx="12"/>
          </p:nvPr>
        </p:nvSpPr>
        <p:spPr/>
        <p:txBody>
          <a:bodyPr/>
          <a:lstStyle/>
          <a:p>
            <a:fld id="{E31375A4-56A4-47D6-9801-1991572033F7}" type="slidenum">
              <a:rPr lang="en-US" smtClean="0"/>
              <a:t>21</a:t>
            </a:fld>
            <a:endParaRPr lang="en-US" dirty="0"/>
          </a:p>
        </p:txBody>
      </p:sp>
      <p:sp>
        <p:nvSpPr>
          <p:cNvPr id="3" name="Title 2">
            <a:extLst>
              <a:ext uri="{FF2B5EF4-FFF2-40B4-BE49-F238E27FC236}">
                <a16:creationId xmlns:a16="http://schemas.microsoft.com/office/drawing/2014/main" id="{BCB97821-C1B0-497F-AB33-35D7DEEA52E3}"/>
              </a:ext>
            </a:extLst>
          </p:cNvPr>
          <p:cNvSpPr>
            <a:spLocks noGrp="1"/>
          </p:cNvSpPr>
          <p:nvPr>
            <p:ph type="title"/>
          </p:nvPr>
        </p:nvSpPr>
        <p:spPr/>
        <p:txBody>
          <a:bodyPr/>
          <a:lstStyle/>
          <a:p>
            <a:r>
              <a:rPr lang="en-US" dirty="0"/>
              <a:t>Concept  – Partial Authentication – First Visit</a:t>
            </a:r>
          </a:p>
        </p:txBody>
      </p:sp>
      <p:sp>
        <p:nvSpPr>
          <p:cNvPr id="4" name="Text Placeholder 3">
            <a:extLst>
              <a:ext uri="{FF2B5EF4-FFF2-40B4-BE49-F238E27FC236}">
                <a16:creationId xmlns:a16="http://schemas.microsoft.com/office/drawing/2014/main" id="{B3447829-C0DE-44F7-B29F-932C1F3E2523}"/>
              </a:ext>
            </a:extLst>
          </p:cNvPr>
          <p:cNvSpPr>
            <a:spLocks noGrp="1"/>
          </p:cNvSpPr>
          <p:nvPr>
            <p:ph type="body" sz="quarter" idx="13"/>
          </p:nvPr>
        </p:nvSpPr>
        <p:spPr/>
        <p:txBody>
          <a:bodyPr/>
          <a:lstStyle/>
          <a:p>
            <a:r>
              <a:rPr lang="en-US"/>
              <a:t>Concept for a partial authentication scheme, where members are shown basic information but must reauthenticate to perform any transactional actions. On first visit, or if partial authentication is reset, the member must log in to online banking.</a:t>
            </a:r>
          </a:p>
        </p:txBody>
      </p:sp>
      <p:pic>
        <p:nvPicPr>
          <p:cNvPr id="5" name="Picture 4">
            <a:extLst>
              <a:ext uri="{FF2B5EF4-FFF2-40B4-BE49-F238E27FC236}">
                <a16:creationId xmlns:a16="http://schemas.microsoft.com/office/drawing/2014/main" id="{525B57BF-4E95-495A-A05C-89C61B8A9B42}"/>
              </a:ext>
            </a:extLst>
          </p:cNvPr>
          <p:cNvPicPr>
            <a:picLocks noChangeAspect="1"/>
          </p:cNvPicPr>
          <p:nvPr/>
        </p:nvPicPr>
        <p:blipFill>
          <a:blip r:embed="rId3"/>
          <a:stretch>
            <a:fillRect/>
          </a:stretch>
        </p:blipFill>
        <p:spPr>
          <a:xfrm>
            <a:off x="2249969" y="1038658"/>
            <a:ext cx="7199825" cy="570063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50943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92243C-9B2C-4F89-8A0C-B7ECBBB2A767}"/>
              </a:ext>
            </a:extLst>
          </p:cNvPr>
          <p:cNvSpPr>
            <a:spLocks noGrp="1"/>
          </p:cNvSpPr>
          <p:nvPr>
            <p:ph type="sldNum" sz="quarter" idx="12"/>
          </p:nvPr>
        </p:nvSpPr>
        <p:spPr/>
        <p:txBody>
          <a:bodyPr/>
          <a:lstStyle/>
          <a:p>
            <a:fld id="{E31375A4-56A4-47D6-9801-1991572033F7}" type="slidenum">
              <a:rPr lang="en-US" smtClean="0"/>
              <a:t>22</a:t>
            </a:fld>
            <a:endParaRPr lang="en-US" dirty="0"/>
          </a:p>
        </p:txBody>
      </p:sp>
      <p:sp>
        <p:nvSpPr>
          <p:cNvPr id="3" name="Title 2">
            <a:extLst>
              <a:ext uri="{FF2B5EF4-FFF2-40B4-BE49-F238E27FC236}">
                <a16:creationId xmlns:a16="http://schemas.microsoft.com/office/drawing/2014/main" id="{846ED24A-E35A-4D1D-B9D8-7E5C75789B14}"/>
              </a:ext>
            </a:extLst>
          </p:cNvPr>
          <p:cNvSpPr>
            <a:spLocks noGrp="1"/>
          </p:cNvSpPr>
          <p:nvPr>
            <p:ph type="title"/>
          </p:nvPr>
        </p:nvSpPr>
        <p:spPr/>
        <p:txBody>
          <a:bodyPr/>
          <a:lstStyle/>
          <a:p>
            <a:r>
              <a:rPr lang="en-US" dirty="0"/>
              <a:t>Concept  – Partial Authentication – Returning Visit</a:t>
            </a:r>
          </a:p>
        </p:txBody>
      </p:sp>
      <p:sp>
        <p:nvSpPr>
          <p:cNvPr id="4" name="Text Placeholder 3">
            <a:extLst>
              <a:ext uri="{FF2B5EF4-FFF2-40B4-BE49-F238E27FC236}">
                <a16:creationId xmlns:a16="http://schemas.microsoft.com/office/drawing/2014/main" id="{D95B0842-2089-4276-B452-DA5CC3E76830}"/>
              </a:ext>
            </a:extLst>
          </p:cNvPr>
          <p:cNvSpPr>
            <a:spLocks noGrp="1"/>
          </p:cNvSpPr>
          <p:nvPr>
            <p:ph type="body" sz="quarter" idx="13"/>
          </p:nvPr>
        </p:nvSpPr>
        <p:spPr/>
        <p:txBody>
          <a:bodyPr/>
          <a:lstStyle/>
          <a:p>
            <a:r>
              <a:rPr lang="en-US"/>
              <a:t>Concept for a partial authentication scheme, where members are shown basic information but must reauthenticate to perform any transactional actions. On return visit, basic account details are shown.  Member must log in to perform any transactions. </a:t>
            </a:r>
          </a:p>
        </p:txBody>
      </p:sp>
      <p:pic>
        <p:nvPicPr>
          <p:cNvPr id="5" name="Picture 4">
            <a:extLst>
              <a:ext uri="{FF2B5EF4-FFF2-40B4-BE49-F238E27FC236}">
                <a16:creationId xmlns:a16="http://schemas.microsoft.com/office/drawing/2014/main" id="{5CF4107C-FB5D-4162-9683-70C82BA70A31}"/>
              </a:ext>
            </a:extLst>
          </p:cNvPr>
          <p:cNvPicPr>
            <a:picLocks noChangeAspect="1"/>
          </p:cNvPicPr>
          <p:nvPr/>
        </p:nvPicPr>
        <p:blipFill>
          <a:blip r:embed="rId3"/>
          <a:stretch>
            <a:fillRect/>
          </a:stretch>
        </p:blipFill>
        <p:spPr>
          <a:xfrm>
            <a:off x="2247900" y="1090613"/>
            <a:ext cx="7162801" cy="56575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23599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5D44AA-2D09-4AF3-B8D5-324AD6712BCE}"/>
              </a:ext>
            </a:extLst>
          </p:cNvPr>
          <p:cNvSpPr>
            <a:spLocks noGrp="1"/>
          </p:cNvSpPr>
          <p:nvPr>
            <p:ph type="sldNum" sz="quarter" idx="12"/>
          </p:nvPr>
        </p:nvSpPr>
        <p:spPr/>
        <p:txBody>
          <a:bodyPr/>
          <a:lstStyle/>
          <a:p>
            <a:fld id="{E31375A4-56A4-47D6-9801-1991572033F7}" type="slidenum">
              <a:rPr lang="en-US" smtClean="0"/>
              <a:t>23</a:t>
            </a:fld>
            <a:endParaRPr lang="en-US" dirty="0"/>
          </a:p>
        </p:txBody>
      </p:sp>
      <p:sp>
        <p:nvSpPr>
          <p:cNvPr id="3" name="Title 2">
            <a:extLst>
              <a:ext uri="{FF2B5EF4-FFF2-40B4-BE49-F238E27FC236}">
                <a16:creationId xmlns:a16="http://schemas.microsoft.com/office/drawing/2014/main" id="{B1776934-767D-4429-9735-DD8DA6A1B4C1}"/>
              </a:ext>
            </a:extLst>
          </p:cNvPr>
          <p:cNvSpPr>
            <a:spLocks noGrp="1"/>
          </p:cNvSpPr>
          <p:nvPr>
            <p:ph type="title"/>
          </p:nvPr>
        </p:nvSpPr>
        <p:spPr/>
        <p:txBody>
          <a:bodyPr/>
          <a:lstStyle/>
          <a:p>
            <a:r>
              <a:rPr lang="en-US" dirty="0"/>
              <a:t>Concept  – Partial Authentication – Log In</a:t>
            </a:r>
          </a:p>
        </p:txBody>
      </p:sp>
      <p:sp>
        <p:nvSpPr>
          <p:cNvPr id="4" name="Text Placeholder 3">
            <a:extLst>
              <a:ext uri="{FF2B5EF4-FFF2-40B4-BE49-F238E27FC236}">
                <a16:creationId xmlns:a16="http://schemas.microsoft.com/office/drawing/2014/main" id="{1767DA78-020B-4528-8E17-1269D14EF3A3}"/>
              </a:ext>
            </a:extLst>
          </p:cNvPr>
          <p:cNvSpPr>
            <a:spLocks noGrp="1"/>
          </p:cNvSpPr>
          <p:nvPr>
            <p:ph type="body" sz="quarter" idx="13"/>
          </p:nvPr>
        </p:nvSpPr>
        <p:spPr/>
        <p:txBody>
          <a:bodyPr/>
          <a:lstStyle/>
          <a:p>
            <a:r>
              <a:rPr lang="en-US"/>
              <a:t>Concept for a partial authentication scheme, where members are shown basic information but must reauthenticate to perform any transactional actions. Log in to perform transactional online banking.</a:t>
            </a:r>
          </a:p>
        </p:txBody>
      </p:sp>
      <p:pic>
        <p:nvPicPr>
          <p:cNvPr id="5" name="Picture 4">
            <a:extLst>
              <a:ext uri="{FF2B5EF4-FFF2-40B4-BE49-F238E27FC236}">
                <a16:creationId xmlns:a16="http://schemas.microsoft.com/office/drawing/2014/main" id="{2EB3F269-9D7B-4A86-BB3B-F96400138868}"/>
              </a:ext>
            </a:extLst>
          </p:cNvPr>
          <p:cNvPicPr>
            <a:picLocks noChangeAspect="1"/>
          </p:cNvPicPr>
          <p:nvPr/>
        </p:nvPicPr>
        <p:blipFill>
          <a:blip r:embed="rId3"/>
          <a:stretch>
            <a:fillRect/>
          </a:stretch>
        </p:blipFill>
        <p:spPr>
          <a:xfrm>
            <a:off x="2261756" y="1090612"/>
            <a:ext cx="7131628" cy="563825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69579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E0A0-83A9-4ECB-A64A-C188D4D1751D}"/>
              </a:ext>
            </a:extLst>
          </p:cNvPr>
          <p:cNvSpPr>
            <a:spLocks noGrp="1"/>
          </p:cNvSpPr>
          <p:nvPr>
            <p:ph type="sldNum" sz="quarter" idx="12"/>
          </p:nvPr>
        </p:nvSpPr>
        <p:spPr/>
        <p:txBody>
          <a:bodyPr/>
          <a:lstStyle/>
          <a:p>
            <a:fld id="{E31375A4-56A4-47D6-9801-1991572033F7}" type="slidenum">
              <a:rPr lang="en-US" smtClean="0"/>
              <a:t>24</a:t>
            </a:fld>
            <a:endParaRPr lang="en-US" dirty="0"/>
          </a:p>
        </p:txBody>
      </p:sp>
      <p:sp>
        <p:nvSpPr>
          <p:cNvPr id="3" name="Title 2">
            <a:extLst>
              <a:ext uri="{FF2B5EF4-FFF2-40B4-BE49-F238E27FC236}">
                <a16:creationId xmlns:a16="http://schemas.microsoft.com/office/drawing/2014/main" id="{B304B41C-1C59-4BEE-9569-672D8D926B81}"/>
              </a:ext>
            </a:extLst>
          </p:cNvPr>
          <p:cNvSpPr>
            <a:spLocks noGrp="1"/>
          </p:cNvSpPr>
          <p:nvPr>
            <p:ph type="title"/>
          </p:nvPr>
        </p:nvSpPr>
        <p:spPr/>
        <p:txBody>
          <a:bodyPr/>
          <a:lstStyle/>
          <a:p>
            <a:r>
              <a:rPr lang="en-US" dirty="0"/>
              <a:t>Concept – Partial Login – Dark Panels</a:t>
            </a:r>
          </a:p>
        </p:txBody>
      </p:sp>
      <p:sp>
        <p:nvSpPr>
          <p:cNvPr id="4" name="Text Placeholder 3">
            <a:extLst>
              <a:ext uri="{FF2B5EF4-FFF2-40B4-BE49-F238E27FC236}">
                <a16:creationId xmlns:a16="http://schemas.microsoft.com/office/drawing/2014/main" id="{93266E64-5DF5-47E3-BDF1-BFE5EABFC25A}"/>
              </a:ext>
            </a:extLst>
          </p:cNvPr>
          <p:cNvSpPr>
            <a:spLocks noGrp="1"/>
          </p:cNvSpPr>
          <p:nvPr>
            <p:ph type="body" sz="quarter" idx="13"/>
          </p:nvPr>
        </p:nvSpPr>
        <p:spPr/>
        <p:txBody>
          <a:bodyPr/>
          <a:lstStyle/>
          <a:p>
            <a:r>
              <a:rPr lang="en-US"/>
              <a:t>Showing all three partial login panels - stacked, but with a matching color scheme.</a:t>
            </a:r>
          </a:p>
        </p:txBody>
      </p:sp>
      <p:pic>
        <p:nvPicPr>
          <p:cNvPr id="5" name="Picture 4">
            <a:extLst>
              <a:ext uri="{FF2B5EF4-FFF2-40B4-BE49-F238E27FC236}">
                <a16:creationId xmlns:a16="http://schemas.microsoft.com/office/drawing/2014/main" id="{7D4180CC-F79C-44D0-985A-D21462162C5D}"/>
              </a:ext>
            </a:extLst>
          </p:cNvPr>
          <p:cNvPicPr>
            <a:picLocks noChangeAspect="1"/>
          </p:cNvPicPr>
          <p:nvPr/>
        </p:nvPicPr>
        <p:blipFill>
          <a:blip r:embed="rId3"/>
          <a:stretch>
            <a:fillRect/>
          </a:stretch>
        </p:blipFill>
        <p:spPr>
          <a:xfrm>
            <a:off x="1036549" y="914400"/>
            <a:ext cx="10118901" cy="465512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49028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F3C1-A9BC-4FA4-99B1-0F18AA355574}"/>
              </a:ext>
            </a:extLst>
          </p:cNvPr>
          <p:cNvSpPr>
            <a:spLocks noGrp="1"/>
          </p:cNvSpPr>
          <p:nvPr>
            <p:ph type="title"/>
          </p:nvPr>
        </p:nvSpPr>
        <p:spPr/>
        <p:txBody>
          <a:bodyPr/>
          <a:lstStyle/>
          <a:p>
            <a:r>
              <a:rPr lang="en-US" dirty="0"/>
              <a:t>The Mobile technologies group</a:t>
            </a:r>
          </a:p>
        </p:txBody>
      </p:sp>
      <p:sp>
        <p:nvSpPr>
          <p:cNvPr id="3" name="Text Placeholder 2">
            <a:extLst>
              <a:ext uri="{FF2B5EF4-FFF2-40B4-BE49-F238E27FC236}">
                <a16:creationId xmlns:a16="http://schemas.microsoft.com/office/drawing/2014/main" id="{19B4E43E-1B48-4F4F-A03A-82EECA25D8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19E6E9-DEB3-4542-9074-C6C5FB292208}"/>
              </a:ext>
            </a:extLst>
          </p:cNvPr>
          <p:cNvSpPr>
            <a:spLocks noGrp="1"/>
          </p:cNvSpPr>
          <p:nvPr>
            <p:ph type="sldNum" sz="quarter" idx="12"/>
          </p:nvPr>
        </p:nvSpPr>
        <p:spPr/>
        <p:txBody>
          <a:bodyPr/>
          <a:lstStyle/>
          <a:p>
            <a:fld id="{E31375A4-56A4-47D6-9801-1991572033F7}" type="slidenum">
              <a:rPr lang="en-US" smtClean="0"/>
              <a:pPr/>
              <a:t>25</a:t>
            </a:fld>
            <a:endParaRPr lang="en-US" dirty="0"/>
          </a:p>
        </p:txBody>
      </p:sp>
      <p:sp>
        <p:nvSpPr>
          <p:cNvPr id="7" name="TextBox 6">
            <a:extLst>
              <a:ext uri="{FF2B5EF4-FFF2-40B4-BE49-F238E27FC236}">
                <a16:creationId xmlns:a16="http://schemas.microsoft.com/office/drawing/2014/main" id="{77A58102-26C2-43CC-8338-53EBD737BF5D}"/>
              </a:ext>
            </a:extLst>
          </p:cNvPr>
          <p:cNvSpPr txBox="1"/>
          <p:nvPr/>
        </p:nvSpPr>
        <p:spPr>
          <a:xfrm>
            <a:off x="1376312" y="1684949"/>
            <a:ext cx="5864243" cy="338554"/>
          </a:xfrm>
          <a:prstGeom prst="rect">
            <a:avLst/>
          </a:prstGeom>
          <a:noFill/>
        </p:spPr>
        <p:txBody>
          <a:bodyPr wrap="square" rtlCol="0">
            <a:spAutoFit/>
          </a:bodyPr>
          <a:lstStyle/>
          <a:p>
            <a:r>
              <a:rPr lang="en-US" sz="1600" b="1" dirty="0">
                <a:solidFill>
                  <a:schemeClr val="accent2"/>
                </a:solidFill>
              </a:rPr>
              <a:t>A CU*ANSWERS TEMPLATE FOR ONLINE/MOBILE TOOLS</a:t>
            </a:r>
          </a:p>
        </p:txBody>
      </p:sp>
    </p:spTree>
    <p:extLst>
      <p:ext uri="{BB962C8B-B14F-4D97-AF65-F5344CB8AC3E}">
        <p14:creationId xmlns:p14="http://schemas.microsoft.com/office/powerpoint/2010/main" val="3219347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54B529-4351-4DC8-92A3-D3A8067CD162}"/>
              </a:ext>
            </a:extLst>
          </p:cNvPr>
          <p:cNvSpPr>
            <a:spLocks noGrp="1"/>
          </p:cNvSpPr>
          <p:nvPr>
            <p:ph type="title"/>
          </p:nvPr>
        </p:nvSpPr>
        <p:spPr>
          <a:xfrm>
            <a:off x="729574" y="419099"/>
            <a:ext cx="6053781" cy="1252728"/>
          </a:xfrm>
        </p:spPr>
        <p:txBody>
          <a:bodyPr/>
          <a:lstStyle/>
          <a:p>
            <a:r>
              <a:rPr lang="en-US" dirty="0"/>
              <a:t>Putting a stake in the ground</a:t>
            </a:r>
          </a:p>
        </p:txBody>
      </p:sp>
      <p:sp>
        <p:nvSpPr>
          <p:cNvPr id="4" name="Slide Number Placeholder 3">
            <a:extLst>
              <a:ext uri="{FF2B5EF4-FFF2-40B4-BE49-F238E27FC236}">
                <a16:creationId xmlns:a16="http://schemas.microsoft.com/office/drawing/2014/main" id="{53B0BCDC-5158-4C96-A4AC-864D2EDE322F}"/>
              </a:ext>
            </a:extLst>
          </p:cNvPr>
          <p:cNvSpPr>
            <a:spLocks noGrp="1"/>
          </p:cNvSpPr>
          <p:nvPr>
            <p:ph type="sldNum" sz="quarter" idx="12"/>
          </p:nvPr>
        </p:nvSpPr>
        <p:spPr/>
        <p:txBody>
          <a:bodyPr/>
          <a:lstStyle/>
          <a:p>
            <a:fld id="{E31375A4-56A4-47D6-9801-1991572033F7}" type="slidenum">
              <a:rPr lang="en-US" smtClean="0"/>
              <a:pPr/>
              <a:t>26</a:t>
            </a:fld>
            <a:endParaRPr lang="en-US" dirty="0"/>
          </a:p>
        </p:txBody>
      </p:sp>
      <p:sp>
        <p:nvSpPr>
          <p:cNvPr id="7" name="Text Placeholder 6">
            <a:extLst>
              <a:ext uri="{FF2B5EF4-FFF2-40B4-BE49-F238E27FC236}">
                <a16:creationId xmlns:a16="http://schemas.microsoft.com/office/drawing/2014/main" id="{AD6B2A15-2A33-4CDC-8039-107E318035BA}"/>
              </a:ext>
            </a:extLst>
          </p:cNvPr>
          <p:cNvSpPr>
            <a:spLocks noGrp="1"/>
          </p:cNvSpPr>
          <p:nvPr>
            <p:ph type="body" sz="quarter" idx="13"/>
          </p:nvPr>
        </p:nvSpPr>
        <p:spPr>
          <a:xfrm>
            <a:off x="729574" y="1738756"/>
            <a:ext cx="6669602" cy="342968"/>
          </a:xfrm>
        </p:spPr>
        <p:txBody>
          <a:bodyPr/>
          <a:lstStyle/>
          <a:p>
            <a:r>
              <a:rPr lang="en-US" dirty="0"/>
              <a:t>The Sept 13</a:t>
            </a:r>
            <a:r>
              <a:rPr lang="en-US" baseline="30000" dirty="0"/>
              <a:t>th</a:t>
            </a:r>
            <a:r>
              <a:rPr lang="en-US" dirty="0"/>
              <a:t> announcement signaled some big changes</a:t>
            </a:r>
          </a:p>
        </p:txBody>
      </p:sp>
      <p:pic>
        <p:nvPicPr>
          <p:cNvPr id="3" name="Picture 2">
            <a:hlinkClick r:id="rId3"/>
            <a:extLst>
              <a:ext uri="{FF2B5EF4-FFF2-40B4-BE49-F238E27FC236}">
                <a16:creationId xmlns:a16="http://schemas.microsoft.com/office/drawing/2014/main" id="{70DE0E7A-2C22-4F84-8797-48486B50F747}"/>
              </a:ext>
            </a:extLst>
          </p:cNvPr>
          <p:cNvPicPr>
            <a:picLocks noChangeAspect="1"/>
          </p:cNvPicPr>
          <p:nvPr/>
        </p:nvPicPr>
        <p:blipFill>
          <a:blip r:embed="rId4"/>
          <a:stretch>
            <a:fillRect/>
          </a:stretch>
        </p:blipFill>
        <p:spPr>
          <a:xfrm>
            <a:off x="957621" y="2700572"/>
            <a:ext cx="3690599" cy="3918916"/>
          </a:xfrm>
          <a:prstGeom prst="rect">
            <a:avLst/>
          </a:prstGeom>
          <a:ln>
            <a:solidFill>
              <a:schemeClr val="tx2"/>
            </a:solidFill>
          </a:ln>
        </p:spPr>
      </p:pic>
      <p:pic>
        <p:nvPicPr>
          <p:cNvPr id="16" name="Picture 15">
            <a:extLst>
              <a:ext uri="{FF2B5EF4-FFF2-40B4-BE49-F238E27FC236}">
                <a16:creationId xmlns:a16="http://schemas.microsoft.com/office/drawing/2014/main" id="{7ABEB8A6-3CE5-4841-B160-0BEAB264B416}"/>
              </a:ext>
            </a:extLst>
          </p:cNvPr>
          <p:cNvPicPr>
            <a:picLocks noChangeAspect="1"/>
          </p:cNvPicPr>
          <p:nvPr/>
        </p:nvPicPr>
        <p:blipFill>
          <a:blip r:embed="rId5"/>
          <a:stretch>
            <a:fillRect/>
          </a:stretch>
        </p:blipFill>
        <p:spPr>
          <a:xfrm>
            <a:off x="7139286" y="276619"/>
            <a:ext cx="4146928" cy="6405912"/>
          </a:xfrm>
          <a:prstGeom prst="rect">
            <a:avLst/>
          </a:prstGeom>
        </p:spPr>
      </p:pic>
      <p:sp>
        <p:nvSpPr>
          <p:cNvPr id="17" name="Rectangle 16">
            <a:extLst>
              <a:ext uri="{FF2B5EF4-FFF2-40B4-BE49-F238E27FC236}">
                <a16:creationId xmlns:a16="http://schemas.microsoft.com/office/drawing/2014/main" id="{7C94169E-F6F1-4970-9696-689A99EA53DC}"/>
              </a:ext>
            </a:extLst>
          </p:cNvPr>
          <p:cNvSpPr/>
          <p:nvPr/>
        </p:nvSpPr>
        <p:spPr>
          <a:xfrm>
            <a:off x="1436915" y="5495731"/>
            <a:ext cx="5243804" cy="419877"/>
          </a:xfrm>
          <a:prstGeom prst="rect">
            <a:avLst/>
          </a:prstGeom>
          <a:solidFill>
            <a:schemeClr val="accent3"/>
          </a:soli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chemeClr val="bg1"/>
                </a:solidFill>
              </a:rPr>
              <a:t>https://www.cuanswers.com/resources/kitchen/</a:t>
            </a:r>
          </a:p>
        </p:txBody>
      </p:sp>
    </p:spTree>
    <p:extLst>
      <p:ext uri="{BB962C8B-B14F-4D97-AF65-F5344CB8AC3E}">
        <p14:creationId xmlns:p14="http://schemas.microsoft.com/office/powerpoint/2010/main" val="2687956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C3D2F2-36E7-46EF-A7CA-B1AFEDFA549C}"/>
              </a:ext>
            </a:extLst>
          </p:cNvPr>
          <p:cNvSpPr>
            <a:spLocks noGrp="1"/>
          </p:cNvSpPr>
          <p:nvPr>
            <p:ph type="title"/>
          </p:nvPr>
        </p:nvSpPr>
        <p:spPr/>
        <p:txBody>
          <a:bodyPr/>
          <a:lstStyle/>
          <a:p>
            <a:r>
              <a:rPr lang="en-US" dirty="0"/>
              <a:t>What is different about the mobile app business?</a:t>
            </a:r>
          </a:p>
        </p:txBody>
      </p:sp>
      <p:sp>
        <p:nvSpPr>
          <p:cNvPr id="8" name="Content Placeholder 7">
            <a:extLst>
              <a:ext uri="{FF2B5EF4-FFF2-40B4-BE49-F238E27FC236}">
                <a16:creationId xmlns:a16="http://schemas.microsoft.com/office/drawing/2014/main" id="{33B7382A-9C47-4A96-8DC3-9D00FE94A043}"/>
              </a:ext>
            </a:extLst>
          </p:cNvPr>
          <p:cNvSpPr>
            <a:spLocks noGrp="1"/>
          </p:cNvSpPr>
          <p:nvPr>
            <p:ph idx="1"/>
          </p:nvPr>
        </p:nvSpPr>
        <p:spPr/>
        <p:txBody>
          <a:bodyPr/>
          <a:lstStyle/>
          <a:p>
            <a:r>
              <a:rPr lang="en-US" dirty="0"/>
              <a:t>How would you characterize the </a:t>
            </a:r>
            <a:r>
              <a:rPr lang="en-US" b="1" dirty="0">
                <a:solidFill>
                  <a:schemeClr val="accent3"/>
                </a:solidFill>
              </a:rPr>
              <a:t>mobile app business </a:t>
            </a:r>
            <a:r>
              <a:rPr lang="en-US" dirty="0"/>
              <a:t>as compared to the way our network creates core processing solutions?  </a:t>
            </a:r>
          </a:p>
          <a:p>
            <a:r>
              <a:rPr lang="en-US" dirty="0"/>
              <a:t>To have a device app, you must have a </a:t>
            </a:r>
            <a:r>
              <a:rPr lang="en-US" b="1" dirty="0">
                <a:solidFill>
                  <a:schemeClr val="accent3"/>
                </a:solidFill>
              </a:rPr>
              <a:t>developer’s license </a:t>
            </a:r>
            <a:r>
              <a:rPr lang="en-US" dirty="0"/>
              <a:t>and manage your own store – who does that for you?</a:t>
            </a:r>
          </a:p>
          <a:p>
            <a:r>
              <a:rPr lang="en-US" dirty="0"/>
              <a:t>Did you write a business plan or strategic statement for your board on where your </a:t>
            </a:r>
            <a:r>
              <a:rPr lang="en-US" b="1" dirty="0">
                <a:solidFill>
                  <a:schemeClr val="accent3"/>
                </a:solidFill>
              </a:rPr>
              <a:t>mobile app strategies</a:t>
            </a:r>
            <a:r>
              <a:rPr lang="en-US" dirty="0"/>
              <a:t> will take you in the next 3 years?</a:t>
            </a:r>
          </a:p>
          <a:p>
            <a:pPr lvl="1"/>
            <a:r>
              <a:rPr lang="en-US" dirty="0"/>
              <a:t>Do you have a budget? Do you have a team lead? Or is this just another feature in a long list of features your CU deploys?</a:t>
            </a:r>
          </a:p>
          <a:p>
            <a:r>
              <a:rPr lang="en-US" dirty="0"/>
              <a:t>Can you list 3 other </a:t>
            </a:r>
            <a:r>
              <a:rPr lang="en-US" b="1" dirty="0">
                <a:solidFill>
                  <a:schemeClr val="accent3"/>
                </a:solidFill>
              </a:rPr>
              <a:t>mobile tech vendors </a:t>
            </a:r>
            <a:r>
              <a:rPr lang="en-US" dirty="0"/>
              <a:t>that are active in the market today and aggressively gaining traction?</a:t>
            </a:r>
          </a:p>
        </p:txBody>
      </p:sp>
      <p:sp>
        <p:nvSpPr>
          <p:cNvPr id="9" name="Text Placeholder 8">
            <a:extLst>
              <a:ext uri="{FF2B5EF4-FFF2-40B4-BE49-F238E27FC236}">
                <a16:creationId xmlns:a16="http://schemas.microsoft.com/office/drawing/2014/main" id="{99AFE565-2B4B-4576-AD5B-DAB87352425E}"/>
              </a:ext>
            </a:extLst>
          </p:cNvPr>
          <p:cNvSpPr>
            <a:spLocks noGrp="1"/>
          </p:cNvSpPr>
          <p:nvPr>
            <p:ph type="body" sz="half" idx="2"/>
          </p:nvPr>
        </p:nvSpPr>
        <p:spPr/>
        <p:txBody>
          <a:bodyPr/>
          <a:lstStyle/>
          <a:p>
            <a:r>
              <a:rPr lang="en-US" dirty="0"/>
              <a:t>The mobile app business is a different cat than our core processing package approach</a:t>
            </a:r>
          </a:p>
        </p:txBody>
      </p:sp>
      <p:sp>
        <p:nvSpPr>
          <p:cNvPr id="4" name="Slide Number Placeholder 3">
            <a:extLst>
              <a:ext uri="{FF2B5EF4-FFF2-40B4-BE49-F238E27FC236}">
                <a16:creationId xmlns:a16="http://schemas.microsoft.com/office/drawing/2014/main" id="{DDA02004-B90D-46D3-8768-3FACCADA3A36}"/>
              </a:ext>
            </a:extLst>
          </p:cNvPr>
          <p:cNvSpPr>
            <a:spLocks noGrp="1"/>
          </p:cNvSpPr>
          <p:nvPr>
            <p:ph type="sldNum" sz="quarter" idx="12"/>
          </p:nvPr>
        </p:nvSpPr>
        <p:spPr/>
        <p:txBody>
          <a:bodyPr/>
          <a:lstStyle/>
          <a:p>
            <a:fld id="{E31375A4-56A4-47D6-9801-1991572033F7}" type="slidenum">
              <a:rPr lang="en-US" smtClean="0"/>
              <a:t>27</a:t>
            </a:fld>
            <a:endParaRPr lang="en-US" dirty="0"/>
          </a:p>
        </p:txBody>
      </p:sp>
    </p:spTree>
    <p:extLst>
      <p:ext uri="{BB962C8B-B14F-4D97-AF65-F5344CB8AC3E}">
        <p14:creationId xmlns:p14="http://schemas.microsoft.com/office/powerpoint/2010/main" val="2473288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1C9E2-5CAC-4AC8-AC89-5C795E39F171}"/>
              </a:ext>
            </a:extLst>
          </p:cNvPr>
          <p:cNvSpPr>
            <a:spLocks noGrp="1"/>
          </p:cNvSpPr>
          <p:nvPr>
            <p:ph type="title"/>
          </p:nvPr>
        </p:nvSpPr>
        <p:spPr>
          <a:xfrm>
            <a:off x="729574" y="419099"/>
            <a:ext cx="7313414" cy="1252728"/>
          </a:xfrm>
        </p:spPr>
        <p:txBody>
          <a:bodyPr/>
          <a:lstStyle/>
          <a:p>
            <a:r>
              <a:rPr lang="en-US" dirty="0"/>
              <a:t>Introducing The Mobile Technologies Group (MTG)</a:t>
            </a:r>
          </a:p>
        </p:txBody>
      </p:sp>
      <p:sp>
        <p:nvSpPr>
          <p:cNvPr id="3" name="Content Placeholder 2">
            <a:extLst>
              <a:ext uri="{FF2B5EF4-FFF2-40B4-BE49-F238E27FC236}">
                <a16:creationId xmlns:a16="http://schemas.microsoft.com/office/drawing/2014/main" id="{C815377F-A53D-48B5-8CE6-20CB98655CF1}"/>
              </a:ext>
            </a:extLst>
          </p:cNvPr>
          <p:cNvSpPr>
            <a:spLocks noGrp="1"/>
          </p:cNvSpPr>
          <p:nvPr>
            <p:ph idx="1"/>
          </p:nvPr>
        </p:nvSpPr>
        <p:spPr>
          <a:xfrm>
            <a:off x="729574" y="2149474"/>
            <a:ext cx="8022540" cy="4022725"/>
          </a:xfrm>
        </p:spPr>
        <p:txBody>
          <a:bodyPr/>
          <a:lstStyle/>
          <a:p>
            <a:pPr marL="0" indent="0">
              <a:buNone/>
            </a:pPr>
            <a:r>
              <a:rPr lang="en-US" dirty="0"/>
              <a:t>Two business development leaders: </a:t>
            </a:r>
            <a:r>
              <a:rPr lang="en-US" b="1" dirty="0"/>
              <a:t>Ken Vaughn </a:t>
            </a:r>
            <a:r>
              <a:rPr lang="en-US" dirty="0"/>
              <a:t>and </a:t>
            </a:r>
            <a:r>
              <a:rPr lang="en-US" b="1" dirty="0"/>
              <a:t>Kristian Daniel</a:t>
            </a:r>
          </a:p>
          <a:p>
            <a:pPr>
              <a:spcBef>
                <a:spcPts val="1200"/>
              </a:spcBef>
            </a:pPr>
            <a:r>
              <a:rPr lang="en-US" sz="1800" dirty="0"/>
              <a:t>Direct the development of new copyrighted intellectual properties</a:t>
            </a:r>
          </a:p>
          <a:p>
            <a:pPr>
              <a:spcBef>
                <a:spcPts val="1200"/>
              </a:spcBef>
            </a:pPr>
            <a:r>
              <a:rPr lang="en-US" sz="1800" dirty="0"/>
              <a:t>Drive device store apps for large-audience and small-audience tactics</a:t>
            </a:r>
          </a:p>
          <a:p>
            <a:pPr>
              <a:spcBef>
                <a:spcPts val="1200"/>
              </a:spcBef>
            </a:pPr>
            <a:r>
              <a:rPr lang="en-US" sz="1800" dirty="0"/>
              <a:t>Continue CU*Answers “freemium” approach and build a suite of </a:t>
            </a:r>
            <a:br>
              <a:rPr lang="en-US" sz="1800" dirty="0"/>
            </a:br>
            <a:r>
              <a:rPr lang="en-US" sz="1800" dirty="0"/>
              <a:t>premium offers</a:t>
            </a:r>
          </a:p>
          <a:p>
            <a:pPr>
              <a:spcBef>
                <a:spcPts val="1200"/>
              </a:spcBef>
            </a:pPr>
            <a:r>
              <a:rPr lang="en-US" sz="1800" dirty="0"/>
              <a:t>Launch the micro-app store and market apps the CUSO wishes to sell</a:t>
            </a:r>
          </a:p>
          <a:p>
            <a:pPr>
              <a:spcBef>
                <a:spcPts val="1200"/>
              </a:spcBef>
            </a:pPr>
            <a:r>
              <a:rPr lang="en-US" sz="1800" dirty="0"/>
              <a:t>In 2020, launch a professional service approach to support </a:t>
            </a:r>
            <a:br>
              <a:rPr lang="en-US" sz="1800" dirty="0"/>
            </a:br>
            <a:r>
              <a:rPr lang="en-US" sz="1800" dirty="0"/>
              <a:t>CU-originated apps </a:t>
            </a:r>
          </a:p>
          <a:p>
            <a:endParaRPr lang="en-US" dirty="0"/>
          </a:p>
        </p:txBody>
      </p:sp>
      <p:sp>
        <p:nvSpPr>
          <p:cNvPr id="4" name="Slide Number Placeholder 3">
            <a:extLst>
              <a:ext uri="{FF2B5EF4-FFF2-40B4-BE49-F238E27FC236}">
                <a16:creationId xmlns:a16="http://schemas.microsoft.com/office/drawing/2014/main" id="{9A650BE1-83C3-4B73-A1D0-74384B767149}"/>
              </a:ext>
            </a:extLst>
          </p:cNvPr>
          <p:cNvSpPr>
            <a:spLocks noGrp="1"/>
          </p:cNvSpPr>
          <p:nvPr>
            <p:ph type="sldNum" sz="quarter" idx="12"/>
          </p:nvPr>
        </p:nvSpPr>
        <p:spPr/>
        <p:txBody>
          <a:bodyPr/>
          <a:lstStyle/>
          <a:p>
            <a:fld id="{E31375A4-56A4-47D6-9801-1991572033F7}" type="slidenum">
              <a:rPr lang="en-US" smtClean="0"/>
              <a:t>28</a:t>
            </a:fld>
            <a:endParaRPr lang="en-US" dirty="0"/>
          </a:p>
        </p:txBody>
      </p:sp>
      <p:sp>
        <p:nvSpPr>
          <p:cNvPr id="5" name="Text Placeholder 4">
            <a:extLst>
              <a:ext uri="{FF2B5EF4-FFF2-40B4-BE49-F238E27FC236}">
                <a16:creationId xmlns:a16="http://schemas.microsoft.com/office/drawing/2014/main" id="{1572C516-ABFF-4213-8BC3-5F445DE890F6}"/>
              </a:ext>
            </a:extLst>
          </p:cNvPr>
          <p:cNvSpPr>
            <a:spLocks noGrp="1"/>
          </p:cNvSpPr>
          <p:nvPr>
            <p:ph type="body" sz="quarter" idx="14"/>
          </p:nvPr>
        </p:nvSpPr>
        <p:spPr>
          <a:xfrm>
            <a:off x="6096000" y="5418814"/>
            <a:ext cx="5876014" cy="914400"/>
          </a:xfrm>
        </p:spPr>
        <p:txBody>
          <a:bodyPr/>
          <a:lstStyle/>
          <a:p>
            <a:r>
              <a:rPr lang="en-US" dirty="0"/>
              <a:t>To guarantee no-invoice smart phone banking for the long term, we need to build revenue-generating models around our core</a:t>
            </a:r>
          </a:p>
        </p:txBody>
      </p:sp>
      <p:sp>
        <p:nvSpPr>
          <p:cNvPr id="6" name="Text Placeholder 5">
            <a:extLst>
              <a:ext uri="{FF2B5EF4-FFF2-40B4-BE49-F238E27FC236}">
                <a16:creationId xmlns:a16="http://schemas.microsoft.com/office/drawing/2014/main" id="{0A9D5D24-B493-4A3C-97B9-739385B1EBB2}"/>
              </a:ext>
            </a:extLst>
          </p:cNvPr>
          <p:cNvSpPr>
            <a:spLocks noGrp="1"/>
          </p:cNvSpPr>
          <p:nvPr>
            <p:ph type="body" sz="quarter" idx="13"/>
          </p:nvPr>
        </p:nvSpPr>
        <p:spPr>
          <a:xfrm>
            <a:off x="729574" y="1738756"/>
            <a:ext cx="10167026" cy="342968"/>
          </a:xfrm>
        </p:spPr>
        <p:txBody>
          <a:bodyPr/>
          <a:lstStyle/>
          <a:p>
            <a:r>
              <a:rPr lang="en-US" dirty="0"/>
              <a:t>In 2019, we’ll launch an internal department to emulate standalone approaches</a:t>
            </a:r>
          </a:p>
        </p:txBody>
      </p:sp>
      <p:pic>
        <p:nvPicPr>
          <p:cNvPr id="8" name="Picture 7">
            <a:extLst>
              <a:ext uri="{FF2B5EF4-FFF2-40B4-BE49-F238E27FC236}">
                <a16:creationId xmlns:a16="http://schemas.microsoft.com/office/drawing/2014/main" id="{E17526A8-0165-4895-A8CB-0A09829AB2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5934" y="2195306"/>
            <a:ext cx="1621804" cy="2099626"/>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FD5AA11D-AD7A-4B6B-9020-CAE6FD6BC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9662" y="3160078"/>
            <a:ext cx="1621804" cy="2099626"/>
          </a:xfrm>
          <a:prstGeom prst="rect">
            <a:avLst/>
          </a:prstGeom>
          <a:ln>
            <a:noFill/>
          </a:ln>
          <a:effectLst>
            <a:outerShdw blurRad="190500" algn="tl" rotWithShape="0">
              <a:srgbClr val="000000">
                <a:alpha val="70000"/>
              </a:srgbClr>
            </a:outerShdw>
          </a:effectLst>
        </p:spPr>
      </p:pic>
      <p:sp>
        <p:nvSpPr>
          <p:cNvPr id="11" name="Star: 5 Points 10">
            <a:extLst>
              <a:ext uri="{FF2B5EF4-FFF2-40B4-BE49-F238E27FC236}">
                <a16:creationId xmlns:a16="http://schemas.microsoft.com/office/drawing/2014/main" id="{70EE07AC-97CD-456D-8C99-EFEC601B928D}"/>
              </a:ext>
            </a:extLst>
          </p:cNvPr>
          <p:cNvSpPr/>
          <p:nvPr/>
        </p:nvSpPr>
        <p:spPr>
          <a:xfrm>
            <a:off x="11532866" y="4653459"/>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Tree>
    <p:extLst>
      <p:ext uri="{BB962C8B-B14F-4D97-AF65-F5344CB8AC3E}">
        <p14:creationId xmlns:p14="http://schemas.microsoft.com/office/powerpoint/2010/main" val="4130868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FC32-0C49-4CC8-ACAA-D86C47BEBFC9}"/>
              </a:ext>
            </a:extLst>
          </p:cNvPr>
          <p:cNvSpPr>
            <a:spLocks noGrp="1"/>
          </p:cNvSpPr>
          <p:nvPr>
            <p:ph type="title"/>
          </p:nvPr>
        </p:nvSpPr>
        <p:spPr/>
        <p:txBody>
          <a:bodyPr/>
          <a:lstStyle/>
          <a:p>
            <a:r>
              <a:rPr lang="en-US" dirty="0"/>
              <a:t>Premiums </a:t>
            </a:r>
          </a:p>
        </p:txBody>
      </p:sp>
      <p:sp>
        <p:nvSpPr>
          <p:cNvPr id="3" name="Content Placeholder 2">
            <a:extLst>
              <a:ext uri="{FF2B5EF4-FFF2-40B4-BE49-F238E27FC236}">
                <a16:creationId xmlns:a16="http://schemas.microsoft.com/office/drawing/2014/main" id="{522126A2-0288-4F28-A57F-BC4A2204C7B9}"/>
              </a:ext>
            </a:extLst>
          </p:cNvPr>
          <p:cNvSpPr>
            <a:spLocks noGrp="1"/>
          </p:cNvSpPr>
          <p:nvPr>
            <p:ph idx="1"/>
          </p:nvPr>
        </p:nvSpPr>
        <p:spPr>
          <a:xfrm>
            <a:off x="729574" y="2149474"/>
            <a:ext cx="5298002" cy="4022725"/>
          </a:xfrm>
        </p:spPr>
        <p:txBody>
          <a:bodyPr/>
          <a:lstStyle/>
          <a:p>
            <a:r>
              <a:rPr lang="en-US" dirty="0"/>
              <a:t>Like APIs, if our network has the budgets and drive for extensions, I see a big store in our future</a:t>
            </a:r>
          </a:p>
          <a:p>
            <a:r>
              <a:rPr lang="en-US" dirty="0"/>
              <a:t>But unlike CU*BASE, you won’t flip a switch in a configuration and update 10,000 member apps</a:t>
            </a:r>
          </a:p>
          <a:p>
            <a:r>
              <a:rPr lang="en-US" dirty="0"/>
              <a:t>Deployment is one CU at a time, one store at a time, unless we build it into the mobile web chewy center</a:t>
            </a:r>
          </a:p>
        </p:txBody>
      </p:sp>
      <p:sp>
        <p:nvSpPr>
          <p:cNvPr id="4" name="Slide Number Placeholder 3">
            <a:extLst>
              <a:ext uri="{FF2B5EF4-FFF2-40B4-BE49-F238E27FC236}">
                <a16:creationId xmlns:a16="http://schemas.microsoft.com/office/drawing/2014/main" id="{1C74F20B-2501-4E35-ACA8-0135BC7A7295}"/>
              </a:ext>
            </a:extLst>
          </p:cNvPr>
          <p:cNvSpPr>
            <a:spLocks noGrp="1"/>
          </p:cNvSpPr>
          <p:nvPr>
            <p:ph type="sldNum" sz="quarter" idx="12"/>
          </p:nvPr>
        </p:nvSpPr>
        <p:spPr/>
        <p:txBody>
          <a:bodyPr/>
          <a:lstStyle/>
          <a:p>
            <a:fld id="{E31375A4-56A4-47D6-9801-1991572033F7}" type="slidenum">
              <a:rPr lang="en-US" smtClean="0"/>
              <a:t>29</a:t>
            </a:fld>
            <a:endParaRPr lang="en-US" dirty="0"/>
          </a:p>
        </p:txBody>
      </p:sp>
      <p:sp>
        <p:nvSpPr>
          <p:cNvPr id="5" name="Text Placeholder 4">
            <a:extLst>
              <a:ext uri="{FF2B5EF4-FFF2-40B4-BE49-F238E27FC236}">
                <a16:creationId xmlns:a16="http://schemas.microsoft.com/office/drawing/2014/main" id="{E36B3AA5-9BCF-4620-8628-2366F3BEEDF1}"/>
              </a:ext>
            </a:extLst>
          </p:cNvPr>
          <p:cNvSpPr>
            <a:spLocks noGrp="1"/>
          </p:cNvSpPr>
          <p:nvPr>
            <p:ph type="body" sz="quarter" idx="14"/>
          </p:nvPr>
        </p:nvSpPr>
        <p:spPr/>
        <p:txBody>
          <a:bodyPr/>
          <a:lstStyle/>
          <a:p>
            <a:r>
              <a:rPr lang="en-US" dirty="0"/>
              <a:t>Mobile apps are not like ASP online banking solutions – you shrink-wrap them and deploy them, one CU at a time</a:t>
            </a:r>
          </a:p>
        </p:txBody>
      </p:sp>
      <p:sp>
        <p:nvSpPr>
          <p:cNvPr id="6" name="Text Placeholder 5">
            <a:extLst>
              <a:ext uri="{FF2B5EF4-FFF2-40B4-BE49-F238E27FC236}">
                <a16:creationId xmlns:a16="http://schemas.microsoft.com/office/drawing/2014/main" id="{8530766F-A5AB-482F-8F85-719F2D7FDA99}"/>
              </a:ext>
            </a:extLst>
          </p:cNvPr>
          <p:cNvSpPr>
            <a:spLocks noGrp="1"/>
          </p:cNvSpPr>
          <p:nvPr>
            <p:ph type="body" sz="quarter" idx="13"/>
          </p:nvPr>
        </p:nvSpPr>
        <p:spPr/>
        <p:txBody>
          <a:bodyPr/>
          <a:lstStyle/>
          <a:p>
            <a:r>
              <a:rPr lang="en-US" dirty="0"/>
              <a:t>When free doesn’t seem so free</a:t>
            </a:r>
          </a:p>
        </p:txBody>
      </p:sp>
      <p:pic>
        <p:nvPicPr>
          <p:cNvPr id="8" name="Picture 7">
            <a:extLst>
              <a:ext uri="{FF2B5EF4-FFF2-40B4-BE49-F238E27FC236}">
                <a16:creationId xmlns:a16="http://schemas.microsoft.com/office/drawing/2014/main" id="{0BD53A92-0544-4278-BFA3-F837A024EBBF}"/>
              </a:ext>
            </a:extLst>
          </p:cNvPr>
          <p:cNvPicPr>
            <a:picLocks noChangeAspect="1"/>
          </p:cNvPicPr>
          <p:nvPr/>
        </p:nvPicPr>
        <p:blipFill>
          <a:blip r:embed="rId3"/>
          <a:stretch>
            <a:fillRect/>
          </a:stretch>
        </p:blipFill>
        <p:spPr>
          <a:xfrm>
            <a:off x="6332070" y="524786"/>
            <a:ext cx="4976291" cy="4526672"/>
          </a:xfrm>
          <a:prstGeom prst="rect">
            <a:avLst/>
          </a:prstGeom>
        </p:spPr>
      </p:pic>
    </p:spTree>
    <p:extLst>
      <p:ext uri="{BB962C8B-B14F-4D97-AF65-F5344CB8AC3E}">
        <p14:creationId xmlns:p14="http://schemas.microsoft.com/office/powerpoint/2010/main" val="64933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531FBD-45F1-421B-87C2-1E886A408ECB}"/>
              </a:ext>
            </a:extLst>
          </p:cNvPr>
          <p:cNvSpPr>
            <a:spLocks noGrp="1"/>
          </p:cNvSpPr>
          <p:nvPr>
            <p:ph type="title"/>
          </p:nvPr>
        </p:nvSpPr>
        <p:spPr/>
        <p:txBody>
          <a:bodyPr/>
          <a:lstStyle/>
          <a:p>
            <a:r>
              <a:rPr lang="en-US" dirty="0"/>
              <a:t>How do you see the future of credit union websites?</a:t>
            </a:r>
          </a:p>
        </p:txBody>
      </p:sp>
      <p:sp>
        <p:nvSpPr>
          <p:cNvPr id="8" name="Content Placeholder 7">
            <a:extLst>
              <a:ext uri="{FF2B5EF4-FFF2-40B4-BE49-F238E27FC236}">
                <a16:creationId xmlns:a16="http://schemas.microsoft.com/office/drawing/2014/main" id="{4CAEEEE6-5DFC-4D71-A014-F5A568214576}"/>
              </a:ext>
            </a:extLst>
          </p:cNvPr>
          <p:cNvSpPr>
            <a:spLocks noGrp="1"/>
          </p:cNvSpPr>
          <p:nvPr>
            <p:ph idx="1"/>
          </p:nvPr>
        </p:nvSpPr>
        <p:spPr/>
        <p:txBody>
          <a:bodyPr/>
          <a:lstStyle/>
          <a:p>
            <a:r>
              <a:rPr lang="en-US" dirty="0"/>
              <a:t>How are you </a:t>
            </a:r>
            <a:r>
              <a:rPr lang="en-US" b="1" dirty="0">
                <a:solidFill>
                  <a:schemeClr val="accent3"/>
                </a:solidFill>
              </a:rPr>
              <a:t>coordinating the internet channel</a:t>
            </a:r>
            <a:r>
              <a:rPr lang="en-US" dirty="0"/>
              <a:t> and its tactics (websites, online banking, mobile banking)?</a:t>
            </a:r>
          </a:p>
          <a:p>
            <a:pPr marL="617220" lvl="1" indent="-342900">
              <a:buFont typeface="+mj-lt"/>
              <a:buAutoNum type="alphaLcParenR"/>
            </a:pPr>
            <a:r>
              <a:rPr lang="en-US" dirty="0"/>
              <a:t>Organized and budgeted as independent silos</a:t>
            </a:r>
          </a:p>
          <a:p>
            <a:pPr marL="617220" lvl="1" indent="-342900">
              <a:buFont typeface="+mj-lt"/>
              <a:buAutoNum type="alphaLcParenR"/>
            </a:pPr>
            <a:r>
              <a:rPr lang="en-US" dirty="0"/>
              <a:t>Organized and budgeted as a single silo</a:t>
            </a:r>
          </a:p>
          <a:p>
            <a:pPr marL="617220" lvl="1" indent="-342900">
              <a:buFont typeface="+mj-lt"/>
              <a:buAutoNum type="alphaLcParenR"/>
            </a:pPr>
            <a:r>
              <a:rPr lang="en-US" dirty="0"/>
              <a:t>Not sure</a:t>
            </a:r>
          </a:p>
          <a:p>
            <a:r>
              <a:rPr lang="en-US" dirty="0"/>
              <a:t>We are:</a:t>
            </a:r>
          </a:p>
          <a:p>
            <a:pPr marL="617220" lvl="1" indent="-342900">
              <a:buFont typeface="+mj-lt"/>
              <a:buAutoNum type="alphaLcParenR"/>
            </a:pPr>
            <a:r>
              <a:rPr lang="en-US" dirty="0"/>
              <a:t>Committed to our desktop and mobile websites</a:t>
            </a:r>
          </a:p>
          <a:p>
            <a:pPr marL="617220" lvl="1" indent="-342900">
              <a:buFont typeface="+mj-lt"/>
              <a:buAutoNum type="alphaLcParenR"/>
            </a:pPr>
            <a:r>
              <a:rPr lang="en-US" dirty="0"/>
              <a:t>Phasing out our desktop website and moving to mobile only</a:t>
            </a:r>
          </a:p>
          <a:p>
            <a:pPr marL="617220" lvl="1" indent="-342900">
              <a:buFont typeface="+mj-lt"/>
              <a:buAutoNum type="alphaLcParenR"/>
            </a:pPr>
            <a:r>
              <a:rPr lang="en-US" dirty="0"/>
              <a:t>Not sure what to do next</a:t>
            </a:r>
          </a:p>
          <a:p>
            <a:r>
              <a:rPr lang="en-US" dirty="0"/>
              <a:t>In a couple of sentences, sum up </a:t>
            </a:r>
            <a:r>
              <a:rPr lang="en-US" b="1" dirty="0">
                <a:solidFill>
                  <a:schemeClr val="accent3"/>
                </a:solidFill>
              </a:rPr>
              <a:t>how you measure the value </a:t>
            </a:r>
            <a:r>
              <a:rPr lang="en-US" dirty="0"/>
              <a:t>of your website traffic, and your satisfaction with your return on investment</a:t>
            </a:r>
          </a:p>
        </p:txBody>
      </p:sp>
      <p:sp>
        <p:nvSpPr>
          <p:cNvPr id="9" name="Text Placeholder 8">
            <a:extLst>
              <a:ext uri="{FF2B5EF4-FFF2-40B4-BE49-F238E27FC236}">
                <a16:creationId xmlns:a16="http://schemas.microsoft.com/office/drawing/2014/main" id="{FEDC2895-CF2C-4EA5-A4F9-B65F692530DF}"/>
              </a:ext>
            </a:extLst>
          </p:cNvPr>
          <p:cNvSpPr>
            <a:spLocks noGrp="1"/>
          </p:cNvSpPr>
          <p:nvPr>
            <p:ph type="body" sz="half" idx="2"/>
          </p:nvPr>
        </p:nvSpPr>
        <p:spPr/>
        <p:txBody>
          <a:bodyPr/>
          <a:lstStyle/>
          <a:p>
            <a:r>
              <a:rPr lang="en-US" dirty="0"/>
              <a:t>Online banking for desktop and tablet approaches</a:t>
            </a:r>
          </a:p>
          <a:p>
            <a:endParaRPr lang="en-US" dirty="0"/>
          </a:p>
          <a:p>
            <a:r>
              <a:rPr lang="en-US" dirty="0"/>
              <a:t>(30 minutes)</a:t>
            </a:r>
          </a:p>
        </p:txBody>
      </p:sp>
      <p:sp>
        <p:nvSpPr>
          <p:cNvPr id="4" name="Slide Number Placeholder 3">
            <a:extLst>
              <a:ext uri="{FF2B5EF4-FFF2-40B4-BE49-F238E27FC236}">
                <a16:creationId xmlns:a16="http://schemas.microsoft.com/office/drawing/2014/main" id="{251E4EB6-2C5D-4FA4-AAC8-C3085E9530ED}"/>
              </a:ext>
            </a:extLst>
          </p:cNvPr>
          <p:cNvSpPr>
            <a:spLocks noGrp="1"/>
          </p:cNvSpPr>
          <p:nvPr>
            <p:ph type="sldNum" sz="quarter" idx="12"/>
          </p:nvPr>
        </p:nvSpPr>
        <p:spPr/>
        <p:txBody>
          <a:bodyPr/>
          <a:lstStyle/>
          <a:p>
            <a:fld id="{E31375A4-56A4-47D6-9801-1991572033F7}" type="slidenum">
              <a:rPr lang="en-US" smtClean="0"/>
              <a:t>3</a:t>
            </a:fld>
            <a:endParaRPr lang="en-US" dirty="0"/>
          </a:p>
        </p:txBody>
      </p:sp>
    </p:spTree>
    <p:extLst>
      <p:ext uri="{BB962C8B-B14F-4D97-AF65-F5344CB8AC3E}">
        <p14:creationId xmlns:p14="http://schemas.microsoft.com/office/powerpoint/2010/main" val="4188580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95C79-8D5C-4184-8491-4B3D0F34D774}"/>
              </a:ext>
            </a:extLst>
          </p:cNvPr>
          <p:cNvSpPr>
            <a:spLocks noGrp="1"/>
          </p:cNvSpPr>
          <p:nvPr>
            <p:ph type="title"/>
          </p:nvPr>
        </p:nvSpPr>
        <p:spPr/>
        <p:txBody>
          <a:bodyPr/>
          <a:lstStyle/>
          <a:p>
            <a:r>
              <a:rPr lang="en-US" dirty="0"/>
              <a:t>The Card controls project was not a premium</a:t>
            </a:r>
          </a:p>
        </p:txBody>
      </p:sp>
      <p:sp>
        <p:nvSpPr>
          <p:cNvPr id="3" name="Slide Number Placeholder 2">
            <a:extLst>
              <a:ext uri="{FF2B5EF4-FFF2-40B4-BE49-F238E27FC236}">
                <a16:creationId xmlns:a16="http://schemas.microsoft.com/office/drawing/2014/main" id="{8249448D-CABD-43A4-85B0-18EB39B15A72}"/>
              </a:ext>
            </a:extLst>
          </p:cNvPr>
          <p:cNvSpPr>
            <a:spLocks noGrp="1"/>
          </p:cNvSpPr>
          <p:nvPr>
            <p:ph type="sldNum" sz="quarter" idx="12"/>
          </p:nvPr>
        </p:nvSpPr>
        <p:spPr/>
        <p:txBody>
          <a:bodyPr/>
          <a:lstStyle/>
          <a:p>
            <a:fld id="{E31375A4-56A4-47D6-9801-1991572033F7}" type="slidenum">
              <a:rPr lang="en-US" smtClean="0"/>
              <a:pPr/>
              <a:t>30</a:t>
            </a:fld>
            <a:endParaRPr lang="en-US" dirty="0"/>
          </a:p>
        </p:txBody>
      </p:sp>
      <p:sp>
        <p:nvSpPr>
          <p:cNvPr id="13" name="Text Placeholder 12">
            <a:extLst>
              <a:ext uri="{FF2B5EF4-FFF2-40B4-BE49-F238E27FC236}">
                <a16:creationId xmlns:a16="http://schemas.microsoft.com/office/drawing/2014/main" id="{8CFE5F86-ECB7-4658-95E7-F9B6D26F5772}"/>
              </a:ext>
            </a:extLst>
          </p:cNvPr>
          <p:cNvSpPr>
            <a:spLocks noGrp="1"/>
          </p:cNvSpPr>
          <p:nvPr>
            <p:ph type="body" sz="quarter" idx="13"/>
          </p:nvPr>
        </p:nvSpPr>
        <p:spPr/>
        <p:txBody>
          <a:bodyPr/>
          <a:lstStyle/>
          <a:p>
            <a:r>
              <a:rPr lang="en-US" dirty="0"/>
              <a:t>When we build for disruptive prices, we need to maintain a native focus</a:t>
            </a:r>
          </a:p>
        </p:txBody>
      </p:sp>
      <p:pic>
        <p:nvPicPr>
          <p:cNvPr id="19" name="Picture 18">
            <a:extLst>
              <a:ext uri="{FF2B5EF4-FFF2-40B4-BE49-F238E27FC236}">
                <a16:creationId xmlns:a16="http://schemas.microsoft.com/office/drawing/2014/main" id="{62613773-977F-4058-A5A1-E1BA2A6C7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2133" y="2130605"/>
            <a:ext cx="1708214" cy="3456432"/>
          </a:xfrm>
          <a:prstGeom prst="rect">
            <a:avLst/>
          </a:prstGeom>
        </p:spPr>
      </p:pic>
      <p:pic>
        <p:nvPicPr>
          <p:cNvPr id="21" name="Picture 20">
            <a:extLst>
              <a:ext uri="{FF2B5EF4-FFF2-40B4-BE49-F238E27FC236}">
                <a16:creationId xmlns:a16="http://schemas.microsoft.com/office/drawing/2014/main" id="{AE6BDCB0-9960-4F8B-9C17-AFCD418758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764" y="2130605"/>
            <a:ext cx="1708214" cy="3456432"/>
          </a:xfrm>
          <a:prstGeom prst="rect">
            <a:avLst/>
          </a:prstGeom>
        </p:spPr>
      </p:pic>
      <p:pic>
        <p:nvPicPr>
          <p:cNvPr id="25" name="Picture 24">
            <a:extLst>
              <a:ext uri="{FF2B5EF4-FFF2-40B4-BE49-F238E27FC236}">
                <a16:creationId xmlns:a16="http://schemas.microsoft.com/office/drawing/2014/main" id="{AFB4A77B-0A2C-4326-8416-A61450BE0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8655" y="2130605"/>
            <a:ext cx="1708214" cy="3456432"/>
          </a:xfrm>
          <a:prstGeom prst="rect">
            <a:avLst/>
          </a:prstGeom>
        </p:spPr>
      </p:pic>
      <p:pic>
        <p:nvPicPr>
          <p:cNvPr id="27" name="Picture 26">
            <a:extLst>
              <a:ext uri="{FF2B5EF4-FFF2-40B4-BE49-F238E27FC236}">
                <a16:creationId xmlns:a16="http://schemas.microsoft.com/office/drawing/2014/main" id="{85E7B945-2608-46CB-9461-E008B4313F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5395" y="2130605"/>
            <a:ext cx="1708214" cy="3456432"/>
          </a:xfrm>
          <a:prstGeom prst="rect">
            <a:avLst/>
          </a:prstGeom>
        </p:spPr>
      </p:pic>
      <p:pic>
        <p:nvPicPr>
          <p:cNvPr id="29" name="Picture 28">
            <a:extLst>
              <a:ext uri="{FF2B5EF4-FFF2-40B4-BE49-F238E27FC236}">
                <a16:creationId xmlns:a16="http://schemas.microsoft.com/office/drawing/2014/main" id="{D62F5DDF-02D1-455D-BDD0-838E16354E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7026" y="2130605"/>
            <a:ext cx="1708214" cy="3456432"/>
          </a:xfrm>
          <a:prstGeom prst="rect">
            <a:avLst/>
          </a:prstGeom>
        </p:spPr>
      </p:pic>
      <p:sp>
        <p:nvSpPr>
          <p:cNvPr id="9" name="Explosion: 8 Points 8">
            <a:extLst>
              <a:ext uri="{FF2B5EF4-FFF2-40B4-BE49-F238E27FC236}">
                <a16:creationId xmlns:a16="http://schemas.microsoft.com/office/drawing/2014/main" id="{E65F262E-7776-40D7-B2FC-254FAAE61569}"/>
              </a:ext>
            </a:extLst>
          </p:cNvPr>
          <p:cNvSpPr/>
          <p:nvPr/>
        </p:nvSpPr>
        <p:spPr>
          <a:xfrm>
            <a:off x="73786" y="2586125"/>
            <a:ext cx="2465709" cy="2420303"/>
          </a:xfrm>
          <a:prstGeom prst="irregularSeal1">
            <a:avLst/>
          </a:prstGeom>
        </p:spPr>
        <p:style>
          <a:lnRef idx="0">
            <a:schemeClr val="accent1"/>
          </a:lnRef>
          <a:fillRef idx="3">
            <a:schemeClr val="accent1"/>
          </a:fillRef>
          <a:effectRef idx="3">
            <a:schemeClr val="accent1"/>
          </a:effectRef>
          <a:fontRef idx="minor">
            <a:schemeClr val="lt1"/>
          </a:fontRef>
        </p:style>
        <p:txBody>
          <a:bodyPr wrap="square" lIns="0" tIns="0" rIns="0" bIns="0">
            <a:spAutoFit/>
          </a:bodyPr>
          <a:lstStyle/>
          <a:p>
            <a:pPr algn="ctr"/>
            <a:r>
              <a:rPr lang="en-US" sz="1400" dirty="0">
                <a:solidFill>
                  <a:schemeClr val="bg1"/>
                </a:solidFill>
              </a:rPr>
              <a:t>CARD CONTROLS FOR MOBILE APP (18.07)</a:t>
            </a:r>
            <a:endParaRPr lang="en-US" sz="1600" dirty="0">
              <a:solidFill>
                <a:schemeClr val="bg1"/>
              </a:solidFill>
            </a:endParaRPr>
          </a:p>
        </p:txBody>
      </p:sp>
      <p:sp>
        <p:nvSpPr>
          <p:cNvPr id="12" name="Cloud Callout 1">
            <a:extLst>
              <a:ext uri="{FF2B5EF4-FFF2-40B4-BE49-F238E27FC236}">
                <a16:creationId xmlns:a16="http://schemas.microsoft.com/office/drawing/2014/main" id="{C3690243-D2A6-42B5-82EB-4AE2AF87C4F8}"/>
              </a:ext>
            </a:extLst>
          </p:cNvPr>
          <p:cNvSpPr/>
          <p:nvPr/>
        </p:nvSpPr>
        <p:spPr>
          <a:xfrm>
            <a:off x="3523644" y="4736337"/>
            <a:ext cx="1549078" cy="983873"/>
          </a:xfrm>
          <a:prstGeom prst="cloudCallout">
            <a:avLst>
              <a:gd name="adj1" fmla="val 13580"/>
              <a:gd name="adj2" fmla="val -101750"/>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400" dirty="0">
                <a:solidFill>
                  <a:schemeClr val="bg1"/>
                </a:solidFill>
              </a:rPr>
              <a:t>Indicator showing card status</a:t>
            </a:r>
          </a:p>
        </p:txBody>
      </p:sp>
      <p:sp>
        <p:nvSpPr>
          <p:cNvPr id="15" name="Cloud Callout 1">
            <a:extLst>
              <a:ext uri="{FF2B5EF4-FFF2-40B4-BE49-F238E27FC236}">
                <a16:creationId xmlns:a16="http://schemas.microsoft.com/office/drawing/2014/main" id="{AA54EFF4-7A50-4049-93C7-1D7D1363E1D8}"/>
              </a:ext>
            </a:extLst>
          </p:cNvPr>
          <p:cNvSpPr/>
          <p:nvPr/>
        </p:nvSpPr>
        <p:spPr>
          <a:xfrm>
            <a:off x="8324862" y="4284340"/>
            <a:ext cx="1859997" cy="983873"/>
          </a:xfrm>
          <a:prstGeom prst="cloudCallout">
            <a:avLst>
              <a:gd name="adj1" fmla="val -25468"/>
              <a:gd name="adj2" fmla="val -73573"/>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400" dirty="0">
                <a:solidFill>
                  <a:schemeClr val="bg1"/>
                </a:solidFill>
              </a:rPr>
              <a:t>Sends a warm-card status to the vendor</a:t>
            </a:r>
          </a:p>
        </p:txBody>
      </p:sp>
      <p:sp>
        <p:nvSpPr>
          <p:cNvPr id="16" name="Cloud Callout 1">
            <a:extLst>
              <a:ext uri="{FF2B5EF4-FFF2-40B4-BE49-F238E27FC236}">
                <a16:creationId xmlns:a16="http://schemas.microsoft.com/office/drawing/2014/main" id="{04C83608-5D64-4950-9AB6-D828D132A46B}"/>
              </a:ext>
            </a:extLst>
          </p:cNvPr>
          <p:cNvSpPr/>
          <p:nvPr/>
        </p:nvSpPr>
        <p:spPr>
          <a:xfrm>
            <a:off x="10733070" y="4275206"/>
            <a:ext cx="1385144" cy="1311831"/>
          </a:xfrm>
          <a:prstGeom prst="cloudCallout">
            <a:avLst>
              <a:gd name="adj1" fmla="val -25468"/>
              <a:gd name="adj2" fmla="val -73573"/>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400" dirty="0">
                <a:solidFill>
                  <a:schemeClr val="bg1"/>
                </a:solidFill>
              </a:rPr>
              <a:t>Member can reactivate at any time</a:t>
            </a:r>
          </a:p>
        </p:txBody>
      </p:sp>
      <p:pic>
        <p:nvPicPr>
          <p:cNvPr id="17" name="Picture 16">
            <a:extLst>
              <a:ext uri="{FF2B5EF4-FFF2-40B4-BE49-F238E27FC236}">
                <a16:creationId xmlns:a16="http://schemas.microsoft.com/office/drawing/2014/main" id="{5DB2DE73-797C-4B25-95D2-02F9508E09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20" t="43170" r="3978" b="39154"/>
          <a:stretch/>
        </p:blipFill>
        <p:spPr>
          <a:xfrm>
            <a:off x="5337582" y="4445882"/>
            <a:ext cx="2858608" cy="1117310"/>
          </a:xfrm>
          <a:prstGeom prst="rect">
            <a:avLst/>
          </a:prstGeom>
          <a:ln>
            <a:noFill/>
          </a:ln>
          <a:effectLst>
            <a:outerShdw blurRad="190500" algn="tl" rotWithShape="0">
              <a:srgbClr val="000000">
                <a:alpha val="70000"/>
              </a:srgbClr>
            </a:outerShdw>
          </a:effectLst>
        </p:spPr>
      </p:pic>
      <p:sp>
        <p:nvSpPr>
          <p:cNvPr id="18" name="Rectangle 17">
            <a:extLst>
              <a:ext uri="{FF2B5EF4-FFF2-40B4-BE49-F238E27FC236}">
                <a16:creationId xmlns:a16="http://schemas.microsoft.com/office/drawing/2014/main" id="{24A9AE67-F5EF-4CE4-974E-B70BBEC0B7B4}"/>
              </a:ext>
            </a:extLst>
          </p:cNvPr>
          <p:cNvSpPr/>
          <p:nvPr/>
        </p:nvSpPr>
        <p:spPr>
          <a:xfrm>
            <a:off x="5251671" y="4766311"/>
            <a:ext cx="3030430" cy="428766"/>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DB95578-6F4A-4D7E-9121-D43641A57D17}"/>
              </a:ext>
            </a:extLst>
          </p:cNvPr>
          <p:cNvSpPr/>
          <p:nvPr/>
        </p:nvSpPr>
        <p:spPr>
          <a:xfrm>
            <a:off x="5959337" y="3794200"/>
            <a:ext cx="1708214" cy="227679"/>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387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D17EBDF-4413-4E6D-95AF-44C64A4D5F7D}"/>
              </a:ext>
            </a:extLst>
          </p:cNvPr>
          <p:cNvPicPr>
            <a:picLocks noChangeAspect="1"/>
          </p:cNvPicPr>
          <p:nvPr/>
        </p:nvPicPr>
        <p:blipFill>
          <a:blip r:embed="rId3"/>
          <a:stretch>
            <a:fillRect/>
          </a:stretch>
        </p:blipFill>
        <p:spPr>
          <a:xfrm>
            <a:off x="2213991" y="2081724"/>
            <a:ext cx="9904223" cy="3934178"/>
          </a:xfrm>
          <a:prstGeom prst="rect">
            <a:avLst/>
          </a:prstGeom>
        </p:spPr>
      </p:pic>
      <p:sp>
        <p:nvSpPr>
          <p:cNvPr id="2" name="Title 1">
            <a:extLst>
              <a:ext uri="{FF2B5EF4-FFF2-40B4-BE49-F238E27FC236}">
                <a16:creationId xmlns:a16="http://schemas.microsoft.com/office/drawing/2014/main" id="{36A95C79-8D5C-4184-8491-4B3D0F34D774}"/>
              </a:ext>
            </a:extLst>
          </p:cNvPr>
          <p:cNvSpPr>
            <a:spLocks noGrp="1"/>
          </p:cNvSpPr>
          <p:nvPr>
            <p:ph type="title"/>
          </p:nvPr>
        </p:nvSpPr>
        <p:spPr/>
        <p:txBody>
          <a:bodyPr/>
          <a:lstStyle/>
          <a:p>
            <a:r>
              <a:rPr lang="en-US" dirty="0"/>
              <a:t>Better yet, push notifications are based on an engine we can leverage</a:t>
            </a:r>
          </a:p>
        </p:txBody>
      </p:sp>
      <p:sp>
        <p:nvSpPr>
          <p:cNvPr id="3" name="Slide Number Placeholder 2">
            <a:extLst>
              <a:ext uri="{FF2B5EF4-FFF2-40B4-BE49-F238E27FC236}">
                <a16:creationId xmlns:a16="http://schemas.microsoft.com/office/drawing/2014/main" id="{8249448D-CABD-43A4-85B0-18EB39B15A72}"/>
              </a:ext>
            </a:extLst>
          </p:cNvPr>
          <p:cNvSpPr>
            <a:spLocks noGrp="1"/>
          </p:cNvSpPr>
          <p:nvPr>
            <p:ph type="sldNum" sz="quarter" idx="12"/>
          </p:nvPr>
        </p:nvSpPr>
        <p:spPr/>
        <p:txBody>
          <a:bodyPr/>
          <a:lstStyle/>
          <a:p>
            <a:fld id="{E31375A4-56A4-47D6-9801-1991572033F7}" type="slidenum">
              <a:rPr lang="en-US" smtClean="0"/>
              <a:pPr/>
              <a:t>31</a:t>
            </a:fld>
            <a:endParaRPr lang="en-US" dirty="0"/>
          </a:p>
        </p:txBody>
      </p:sp>
      <p:sp>
        <p:nvSpPr>
          <p:cNvPr id="13" name="Text Placeholder 12">
            <a:extLst>
              <a:ext uri="{FF2B5EF4-FFF2-40B4-BE49-F238E27FC236}">
                <a16:creationId xmlns:a16="http://schemas.microsoft.com/office/drawing/2014/main" id="{8CFE5F86-ECB7-4658-95E7-F9B6D26F5772}"/>
              </a:ext>
            </a:extLst>
          </p:cNvPr>
          <p:cNvSpPr>
            <a:spLocks noGrp="1"/>
          </p:cNvSpPr>
          <p:nvPr>
            <p:ph type="body" sz="quarter" idx="13"/>
          </p:nvPr>
        </p:nvSpPr>
        <p:spPr/>
        <p:txBody>
          <a:bodyPr/>
          <a:lstStyle/>
          <a:p>
            <a:r>
              <a:rPr lang="en-US" dirty="0"/>
              <a:t>Extensions to third parties can only be leveraged by third parties</a:t>
            </a:r>
          </a:p>
        </p:txBody>
      </p:sp>
      <p:sp>
        <p:nvSpPr>
          <p:cNvPr id="9" name="Explosion: 8 Points 8">
            <a:extLst>
              <a:ext uri="{FF2B5EF4-FFF2-40B4-BE49-F238E27FC236}">
                <a16:creationId xmlns:a16="http://schemas.microsoft.com/office/drawing/2014/main" id="{E65F262E-7776-40D7-B2FC-254FAAE61569}"/>
              </a:ext>
            </a:extLst>
          </p:cNvPr>
          <p:cNvSpPr/>
          <p:nvPr/>
        </p:nvSpPr>
        <p:spPr>
          <a:xfrm>
            <a:off x="73786" y="2586125"/>
            <a:ext cx="2465709" cy="2420303"/>
          </a:xfrm>
          <a:prstGeom prst="irregularSeal1">
            <a:avLst/>
          </a:prstGeom>
        </p:spPr>
        <p:style>
          <a:lnRef idx="0">
            <a:schemeClr val="accent1"/>
          </a:lnRef>
          <a:fillRef idx="3">
            <a:schemeClr val="accent1"/>
          </a:fillRef>
          <a:effectRef idx="3">
            <a:schemeClr val="accent1"/>
          </a:effectRef>
          <a:fontRef idx="minor">
            <a:schemeClr val="lt1"/>
          </a:fontRef>
        </p:style>
        <p:txBody>
          <a:bodyPr wrap="square" lIns="0" tIns="0" rIns="0" bIns="0">
            <a:spAutoFit/>
          </a:bodyPr>
          <a:lstStyle/>
          <a:p>
            <a:pPr algn="ctr"/>
            <a:r>
              <a:rPr lang="en-US" sz="1400" dirty="0">
                <a:solidFill>
                  <a:schemeClr val="bg1"/>
                </a:solidFill>
              </a:rPr>
              <a:t>CARD NOTIFICATIONS FOR MOBILE APP (18.10)</a:t>
            </a:r>
            <a:endParaRPr lang="en-US" sz="1600" dirty="0">
              <a:solidFill>
                <a:schemeClr val="bg1"/>
              </a:solidFill>
            </a:endParaRPr>
          </a:p>
        </p:txBody>
      </p:sp>
      <p:sp>
        <p:nvSpPr>
          <p:cNvPr id="12" name="Cloud Callout 1">
            <a:extLst>
              <a:ext uri="{FF2B5EF4-FFF2-40B4-BE49-F238E27FC236}">
                <a16:creationId xmlns:a16="http://schemas.microsoft.com/office/drawing/2014/main" id="{C3690243-D2A6-42B5-82EB-4AE2AF87C4F8}"/>
              </a:ext>
            </a:extLst>
          </p:cNvPr>
          <p:cNvSpPr/>
          <p:nvPr/>
        </p:nvSpPr>
        <p:spPr>
          <a:xfrm>
            <a:off x="8587531" y="4007720"/>
            <a:ext cx="1549078" cy="655915"/>
          </a:xfrm>
          <a:prstGeom prst="cloudCallout">
            <a:avLst>
              <a:gd name="adj1" fmla="val 48997"/>
              <a:gd name="adj2" fmla="val -89358"/>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400" dirty="0">
                <a:solidFill>
                  <a:schemeClr val="bg1"/>
                </a:solidFill>
              </a:rPr>
              <a:t>Alerts for all transactions</a:t>
            </a:r>
          </a:p>
        </p:txBody>
      </p:sp>
      <p:sp>
        <p:nvSpPr>
          <p:cNvPr id="31" name="Rectangle 30">
            <a:extLst>
              <a:ext uri="{FF2B5EF4-FFF2-40B4-BE49-F238E27FC236}">
                <a16:creationId xmlns:a16="http://schemas.microsoft.com/office/drawing/2014/main" id="{33D7741C-9BCB-4504-ADEB-845DE01D329B}"/>
              </a:ext>
            </a:extLst>
          </p:cNvPr>
          <p:cNvSpPr/>
          <p:nvPr/>
        </p:nvSpPr>
        <p:spPr>
          <a:xfrm>
            <a:off x="10302240" y="4922520"/>
            <a:ext cx="1669774" cy="27402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Callout 1">
            <a:extLst>
              <a:ext uri="{FF2B5EF4-FFF2-40B4-BE49-F238E27FC236}">
                <a16:creationId xmlns:a16="http://schemas.microsoft.com/office/drawing/2014/main" id="{C5120447-4B86-496F-AAC0-34284FB7E6A2}"/>
              </a:ext>
            </a:extLst>
          </p:cNvPr>
          <p:cNvSpPr/>
          <p:nvPr/>
        </p:nvSpPr>
        <p:spPr>
          <a:xfrm>
            <a:off x="9084482" y="5374997"/>
            <a:ext cx="1549078" cy="983873"/>
          </a:xfrm>
          <a:prstGeom prst="cloudCallout">
            <a:avLst>
              <a:gd name="adj1" fmla="val 48997"/>
              <a:gd name="adj2" fmla="val -89358"/>
            </a:avLst>
          </a:prstGeom>
        </p:spPr>
        <p:style>
          <a:lnRef idx="0">
            <a:schemeClr val="accent1"/>
          </a:lnRef>
          <a:fillRef idx="3">
            <a:schemeClr val="accent1"/>
          </a:fillRef>
          <a:effectRef idx="3">
            <a:schemeClr val="accent1"/>
          </a:effectRef>
          <a:fontRef idx="minor">
            <a:schemeClr val="lt1"/>
          </a:fontRef>
        </p:style>
        <p:txBody>
          <a:bodyPr wrap="square" lIns="0" tIns="0" rIns="0" bIns="0" rtlCol="0" anchor="ctr">
            <a:spAutoFit/>
          </a:bodyPr>
          <a:lstStyle/>
          <a:p>
            <a:pPr algn="ctr"/>
            <a:r>
              <a:rPr lang="en-US" sz="1400" dirty="0">
                <a:solidFill>
                  <a:schemeClr val="bg1"/>
                </a:solidFill>
              </a:rPr>
              <a:t>OR, alerts for certain types only</a:t>
            </a:r>
          </a:p>
        </p:txBody>
      </p:sp>
      <p:pic>
        <p:nvPicPr>
          <p:cNvPr id="36" name="Picture 35">
            <a:extLst>
              <a:ext uri="{FF2B5EF4-FFF2-40B4-BE49-F238E27FC236}">
                <a16:creationId xmlns:a16="http://schemas.microsoft.com/office/drawing/2014/main" id="{76BFE8C9-61DD-46F1-9C84-0775424975A8}"/>
              </a:ext>
            </a:extLst>
          </p:cNvPr>
          <p:cNvPicPr>
            <a:picLocks noChangeAspect="1"/>
          </p:cNvPicPr>
          <p:nvPr/>
        </p:nvPicPr>
        <p:blipFill>
          <a:blip r:embed="rId4"/>
          <a:stretch>
            <a:fillRect/>
          </a:stretch>
        </p:blipFill>
        <p:spPr>
          <a:xfrm>
            <a:off x="3273961" y="5599596"/>
            <a:ext cx="3766919" cy="1175581"/>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87159916-FBAC-4354-88E0-FD93BB9F75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986" y="4406121"/>
            <a:ext cx="729065" cy="515028"/>
          </a:xfrm>
          <a:prstGeom prst="rect">
            <a:avLst/>
          </a:prstGeom>
        </p:spPr>
      </p:pic>
    </p:spTree>
    <p:extLst>
      <p:ext uri="{BB962C8B-B14F-4D97-AF65-F5344CB8AC3E}">
        <p14:creationId xmlns:p14="http://schemas.microsoft.com/office/powerpoint/2010/main" val="1359934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B7B6A2-DB97-4B7B-9428-302ACB97D9EB}"/>
              </a:ext>
            </a:extLst>
          </p:cNvPr>
          <p:cNvSpPr>
            <a:spLocks noGrp="1"/>
          </p:cNvSpPr>
          <p:nvPr>
            <p:ph type="sldNum" sz="quarter" idx="12"/>
          </p:nvPr>
        </p:nvSpPr>
        <p:spPr/>
        <p:txBody>
          <a:bodyPr/>
          <a:lstStyle/>
          <a:p>
            <a:fld id="{E31375A4-56A4-47D6-9801-1991572033F7}" type="slidenum">
              <a:rPr lang="en-US" smtClean="0"/>
              <a:t>32</a:t>
            </a:fld>
            <a:endParaRPr lang="en-US" dirty="0"/>
          </a:p>
        </p:txBody>
      </p:sp>
      <p:sp>
        <p:nvSpPr>
          <p:cNvPr id="7" name="Title 6">
            <a:extLst>
              <a:ext uri="{FF2B5EF4-FFF2-40B4-BE49-F238E27FC236}">
                <a16:creationId xmlns:a16="http://schemas.microsoft.com/office/drawing/2014/main" id="{4BAE00B0-8710-4A7D-A5A3-B782CBFEF4CC}"/>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7D5E4983-4975-4890-A505-BE5EFB9A0958}"/>
              </a:ext>
            </a:extLst>
          </p:cNvPr>
          <p:cNvSpPr>
            <a:spLocks noGrp="1"/>
          </p:cNvSpPr>
          <p:nvPr>
            <p:ph type="body" sz="quarter" idx="13"/>
          </p:nvPr>
        </p:nvSpPr>
        <p:spPr/>
        <p:txBody>
          <a:bodyPr/>
          <a:lstStyle/>
          <a:p>
            <a:endParaRPr lang="en-US" dirty="0"/>
          </a:p>
        </p:txBody>
      </p:sp>
      <p:pic>
        <p:nvPicPr>
          <p:cNvPr id="9" name="Picture 8">
            <a:extLst>
              <a:ext uri="{FF2B5EF4-FFF2-40B4-BE49-F238E27FC236}">
                <a16:creationId xmlns:a16="http://schemas.microsoft.com/office/drawing/2014/main" id="{AFB86F02-60D0-4DE1-8B07-D5A4D213F1CF}"/>
              </a:ext>
            </a:extLst>
          </p:cNvPr>
          <p:cNvPicPr>
            <a:picLocks noChangeAspect="1"/>
          </p:cNvPicPr>
          <p:nvPr/>
        </p:nvPicPr>
        <p:blipFill>
          <a:blip r:embed="rId3"/>
          <a:stretch>
            <a:fillRect/>
          </a:stretch>
        </p:blipFill>
        <p:spPr>
          <a:xfrm>
            <a:off x="1" y="-1264"/>
            <a:ext cx="12191998" cy="6860528"/>
          </a:xfrm>
          <a:prstGeom prst="rect">
            <a:avLst/>
          </a:prstGeom>
        </p:spPr>
      </p:pic>
    </p:spTree>
    <p:extLst>
      <p:ext uri="{BB962C8B-B14F-4D97-AF65-F5344CB8AC3E}">
        <p14:creationId xmlns:p14="http://schemas.microsoft.com/office/powerpoint/2010/main" val="1209729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B216FA-BA2C-450B-AD2A-B6FE9CD4CD84}"/>
              </a:ext>
            </a:extLst>
          </p:cNvPr>
          <p:cNvSpPr>
            <a:spLocks noGrp="1"/>
          </p:cNvSpPr>
          <p:nvPr>
            <p:ph type="sldNum" sz="quarter" idx="12"/>
          </p:nvPr>
        </p:nvSpPr>
        <p:spPr/>
        <p:txBody>
          <a:bodyPr/>
          <a:lstStyle/>
          <a:p>
            <a:fld id="{E31375A4-56A4-47D6-9801-1991572033F7}" type="slidenum">
              <a:rPr lang="en-US" smtClean="0"/>
              <a:t>33</a:t>
            </a:fld>
            <a:endParaRPr lang="en-US" dirty="0"/>
          </a:p>
        </p:txBody>
      </p:sp>
      <p:sp>
        <p:nvSpPr>
          <p:cNvPr id="3" name="Title 2">
            <a:extLst>
              <a:ext uri="{FF2B5EF4-FFF2-40B4-BE49-F238E27FC236}">
                <a16:creationId xmlns:a16="http://schemas.microsoft.com/office/drawing/2014/main" id="{78FDBBA9-281F-4C73-AE2D-2CC35F468EBD}"/>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415D21A5-7CB2-438D-A412-FD3BBFF63BE0}"/>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63F1F91B-9C7D-46DF-B423-B113491D81FD}"/>
              </a:ext>
            </a:extLst>
          </p:cNvPr>
          <p:cNvPicPr>
            <a:picLocks noChangeAspect="1"/>
          </p:cNvPicPr>
          <p:nvPr/>
        </p:nvPicPr>
        <p:blipFill>
          <a:blip r:embed="rId3"/>
          <a:stretch>
            <a:fillRect/>
          </a:stretch>
        </p:blipFill>
        <p:spPr>
          <a:xfrm>
            <a:off x="1" y="-1264"/>
            <a:ext cx="12191998" cy="6860528"/>
          </a:xfrm>
          <a:prstGeom prst="rect">
            <a:avLst/>
          </a:prstGeom>
        </p:spPr>
      </p:pic>
    </p:spTree>
    <p:extLst>
      <p:ext uri="{BB962C8B-B14F-4D97-AF65-F5344CB8AC3E}">
        <p14:creationId xmlns:p14="http://schemas.microsoft.com/office/powerpoint/2010/main" val="1722735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0C94652-09E6-4738-8DF3-9E7F6A7E3308}"/>
              </a:ext>
            </a:extLst>
          </p:cNvPr>
          <p:cNvSpPr>
            <a:spLocks noGrp="1"/>
          </p:cNvSpPr>
          <p:nvPr>
            <p:ph type="title"/>
          </p:nvPr>
        </p:nvSpPr>
        <p:spPr/>
        <p:txBody>
          <a:bodyPr/>
          <a:lstStyle/>
          <a:p>
            <a:r>
              <a:rPr lang="en-US" dirty="0"/>
              <a:t>What small-audience app approaches make sense to you?</a:t>
            </a:r>
          </a:p>
        </p:txBody>
      </p:sp>
      <p:sp>
        <p:nvSpPr>
          <p:cNvPr id="10" name="Content Placeholder 9">
            <a:extLst>
              <a:ext uri="{FF2B5EF4-FFF2-40B4-BE49-F238E27FC236}">
                <a16:creationId xmlns:a16="http://schemas.microsoft.com/office/drawing/2014/main" id="{8FD5B023-6A2B-4606-A318-031D5997C944}"/>
              </a:ext>
            </a:extLst>
          </p:cNvPr>
          <p:cNvSpPr>
            <a:spLocks noGrp="1"/>
          </p:cNvSpPr>
          <p:nvPr>
            <p:ph idx="1"/>
          </p:nvPr>
        </p:nvSpPr>
        <p:spPr/>
        <p:txBody>
          <a:bodyPr/>
          <a:lstStyle/>
          <a:p>
            <a:r>
              <a:rPr lang="en-US" dirty="0"/>
              <a:t>When you think about your primary apps for </a:t>
            </a:r>
            <a:r>
              <a:rPr lang="en-US" b="1" dirty="0">
                <a:solidFill>
                  <a:schemeClr val="accent3"/>
                </a:solidFill>
              </a:rPr>
              <a:t>smart phone banking </a:t>
            </a:r>
            <a:r>
              <a:rPr lang="en-US" dirty="0"/>
              <a:t>today, how many features can be crammed into that approach?</a:t>
            </a:r>
          </a:p>
          <a:p>
            <a:r>
              <a:rPr lang="en-US" dirty="0"/>
              <a:t>So far, CUs have not felt satisfied with special, </a:t>
            </a:r>
            <a:r>
              <a:rPr lang="en-US" b="1" dirty="0">
                <a:solidFill>
                  <a:schemeClr val="accent3"/>
                </a:solidFill>
              </a:rPr>
              <a:t>standalone apps </a:t>
            </a:r>
            <a:r>
              <a:rPr lang="en-US" dirty="0"/>
              <a:t>– is that a marketing problem or an internal stock-the-shelves problem?</a:t>
            </a:r>
          </a:p>
          <a:p>
            <a:r>
              <a:rPr lang="en-US" dirty="0"/>
              <a:t>What </a:t>
            </a:r>
            <a:r>
              <a:rPr lang="en-US" b="1" dirty="0">
                <a:solidFill>
                  <a:schemeClr val="accent3"/>
                </a:solidFill>
              </a:rPr>
              <a:t>small-audience headaches </a:t>
            </a:r>
            <a:r>
              <a:rPr lang="en-US" dirty="0"/>
              <a:t>do you have today for which you would like to create smart phone banking aspirin?</a:t>
            </a:r>
          </a:p>
          <a:p>
            <a:r>
              <a:rPr lang="en-US" dirty="0"/>
              <a:t>Is it possible for you to create a marketing program that would not only </a:t>
            </a:r>
            <a:r>
              <a:rPr lang="en-US" b="1" dirty="0">
                <a:solidFill>
                  <a:schemeClr val="accent3"/>
                </a:solidFill>
              </a:rPr>
              <a:t>sell specialty device apps</a:t>
            </a:r>
            <a:r>
              <a:rPr lang="en-US" dirty="0"/>
              <a:t>, but also educate members on multiple HTML approaches?</a:t>
            </a:r>
          </a:p>
          <a:p>
            <a:endParaRPr lang="en-US" dirty="0"/>
          </a:p>
        </p:txBody>
      </p:sp>
      <p:sp>
        <p:nvSpPr>
          <p:cNvPr id="11" name="Text Placeholder 10">
            <a:extLst>
              <a:ext uri="{FF2B5EF4-FFF2-40B4-BE49-F238E27FC236}">
                <a16:creationId xmlns:a16="http://schemas.microsoft.com/office/drawing/2014/main" id="{FBF054DC-64F7-482B-A529-1D673C37EECE}"/>
              </a:ext>
            </a:extLst>
          </p:cNvPr>
          <p:cNvSpPr>
            <a:spLocks noGrp="1"/>
          </p:cNvSpPr>
          <p:nvPr>
            <p:ph type="body" sz="half" idx="2"/>
          </p:nvPr>
        </p:nvSpPr>
        <p:spPr>
          <a:xfrm>
            <a:off x="609600" y="4617720"/>
            <a:ext cx="3402563" cy="1554480"/>
          </a:xfrm>
        </p:spPr>
        <p:txBody>
          <a:bodyPr/>
          <a:lstStyle/>
          <a:p>
            <a:r>
              <a:rPr lang="en-US" dirty="0"/>
              <a:t>Micro apps will create a rich environment for innovation...the key to change</a:t>
            </a:r>
          </a:p>
        </p:txBody>
      </p:sp>
      <p:sp>
        <p:nvSpPr>
          <p:cNvPr id="2" name="Slide Number Placeholder 1">
            <a:extLst>
              <a:ext uri="{FF2B5EF4-FFF2-40B4-BE49-F238E27FC236}">
                <a16:creationId xmlns:a16="http://schemas.microsoft.com/office/drawing/2014/main" id="{DD9820B8-CFF8-442C-A0AF-D95A9A7C2263}"/>
              </a:ext>
            </a:extLst>
          </p:cNvPr>
          <p:cNvSpPr>
            <a:spLocks noGrp="1"/>
          </p:cNvSpPr>
          <p:nvPr>
            <p:ph type="sldNum" sz="quarter" idx="12"/>
          </p:nvPr>
        </p:nvSpPr>
        <p:spPr/>
        <p:txBody>
          <a:bodyPr/>
          <a:lstStyle/>
          <a:p>
            <a:fld id="{E31375A4-56A4-47D6-9801-1991572033F7}" type="slidenum">
              <a:rPr lang="en-US" smtClean="0"/>
              <a:t>34</a:t>
            </a:fld>
            <a:endParaRPr lang="en-US" dirty="0"/>
          </a:p>
        </p:txBody>
      </p:sp>
    </p:spTree>
    <p:extLst>
      <p:ext uri="{BB962C8B-B14F-4D97-AF65-F5344CB8AC3E}">
        <p14:creationId xmlns:p14="http://schemas.microsoft.com/office/powerpoint/2010/main" val="3615293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0FE3DB-C2F8-4943-901E-856F08F29F8C}"/>
              </a:ext>
            </a:extLst>
          </p:cNvPr>
          <p:cNvSpPr>
            <a:spLocks noGrp="1"/>
          </p:cNvSpPr>
          <p:nvPr>
            <p:ph type="sldNum" sz="quarter" idx="12"/>
          </p:nvPr>
        </p:nvSpPr>
        <p:spPr/>
        <p:txBody>
          <a:bodyPr/>
          <a:lstStyle/>
          <a:p>
            <a:fld id="{E31375A4-56A4-47D6-9801-1991572033F7}" type="slidenum">
              <a:rPr lang="en-US" smtClean="0"/>
              <a:t>35</a:t>
            </a:fld>
            <a:endParaRPr lang="en-US" dirty="0"/>
          </a:p>
        </p:txBody>
      </p:sp>
      <p:sp>
        <p:nvSpPr>
          <p:cNvPr id="3" name="Title 2">
            <a:extLst>
              <a:ext uri="{FF2B5EF4-FFF2-40B4-BE49-F238E27FC236}">
                <a16:creationId xmlns:a16="http://schemas.microsoft.com/office/drawing/2014/main" id="{8D0683EA-4239-49C1-AA9C-930203197F16}"/>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53658BF2-1849-4CEC-8488-0EBDFC535B4B}"/>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31579364-074B-4002-9497-9B0C0598255E}"/>
              </a:ext>
            </a:extLst>
          </p:cNvPr>
          <p:cNvPicPr>
            <a:picLocks noChangeAspect="1"/>
          </p:cNvPicPr>
          <p:nvPr/>
        </p:nvPicPr>
        <p:blipFill>
          <a:blip r:embed="rId3"/>
          <a:stretch>
            <a:fillRect/>
          </a:stretch>
        </p:blipFill>
        <p:spPr>
          <a:xfrm>
            <a:off x="1" y="-1264"/>
            <a:ext cx="12191998" cy="6860528"/>
          </a:xfrm>
          <a:prstGeom prst="rect">
            <a:avLst/>
          </a:prstGeom>
        </p:spPr>
      </p:pic>
    </p:spTree>
    <p:extLst>
      <p:ext uri="{BB962C8B-B14F-4D97-AF65-F5344CB8AC3E}">
        <p14:creationId xmlns:p14="http://schemas.microsoft.com/office/powerpoint/2010/main" val="3135355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D92BDB-B570-40BC-B907-E42BA5F921FA}"/>
              </a:ext>
            </a:extLst>
          </p:cNvPr>
          <p:cNvSpPr>
            <a:spLocks noGrp="1"/>
          </p:cNvSpPr>
          <p:nvPr>
            <p:ph type="sldNum" sz="quarter" idx="12"/>
          </p:nvPr>
        </p:nvSpPr>
        <p:spPr/>
        <p:txBody>
          <a:bodyPr/>
          <a:lstStyle/>
          <a:p>
            <a:fld id="{E31375A4-56A4-47D6-9801-1991572033F7}" type="slidenum">
              <a:rPr lang="en-US" smtClean="0"/>
              <a:t>36</a:t>
            </a:fld>
            <a:endParaRPr lang="en-US" dirty="0"/>
          </a:p>
        </p:txBody>
      </p:sp>
      <p:sp>
        <p:nvSpPr>
          <p:cNvPr id="3" name="Title 2">
            <a:extLst>
              <a:ext uri="{FF2B5EF4-FFF2-40B4-BE49-F238E27FC236}">
                <a16:creationId xmlns:a16="http://schemas.microsoft.com/office/drawing/2014/main" id="{BFE24E84-C78F-41F5-B41F-9536E0E74D8D}"/>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6732BD72-BFFF-40B2-8156-38DDB497E655}"/>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A4DDBCF0-32D2-423A-BA36-C42633FDBC3A}"/>
              </a:ext>
            </a:extLst>
          </p:cNvPr>
          <p:cNvPicPr>
            <a:picLocks noChangeAspect="1"/>
          </p:cNvPicPr>
          <p:nvPr/>
        </p:nvPicPr>
        <p:blipFill>
          <a:blip r:embed="rId3"/>
          <a:stretch>
            <a:fillRect/>
          </a:stretch>
        </p:blipFill>
        <p:spPr>
          <a:xfrm>
            <a:off x="1" y="-1264"/>
            <a:ext cx="12191998" cy="6860528"/>
          </a:xfrm>
          <a:prstGeom prst="rect">
            <a:avLst/>
          </a:prstGeom>
        </p:spPr>
      </p:pic>
    </p:spTree>
    <p:extLst>
      <p:ext uri="{BB962C8B-B14F-4D97-AF65-F5344CB8AC3E}">
        <p14:creationId xmlns:p14="http://schemas.microsoft.com/office/powerpoint/2010/main" val="1078553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5CBF0F-74F4-4EE9-A830-A9483C4D1651}"/>
              </a:ext>
            </a:extLst>
          </p:cNvPr>
          <p:cNvSpPr>
            <a:spLocks noGrp="1"/>
          </p:cNvSpPr>
          <p:nvPr>
            <p:ph type="sldNum" sz="quarter" idx="12"/>
          </p:nvPr>
        </p:nvSpPr>
        <p:spPr/>
        <p:txBody>
          <a:bodyPr/>
          <a:lstStyle/>
          <a:p>
            <a:fld id="{E31375A4-56A4-47D6-9801-1991572033F7}" type="slidenum">
              <a:rPr lang="en-US" smtClean="0"/>
              <a:t>37</a:t>
            </a:fld>
            <a:endParaRPr lang="en-US" dirty="0"/>
          </a:p>
        </p:txBody>
      </p:sp>
      <p:sp>
        <p:nvSpPr>
          <p:cNvPr id="3" name="Title 2">
            <a:extLst>
              <a:ext uri="{FF2B5EF4-FFF2-40B4-BE49-F238E27FC236}">
                <a16:creationId xmlns:a16="http://schemas.microsoft.com/office/drawing/2014/main" id="{BD7811AA-F6E4-402E-8F19-E46741797D6C}"/>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078B7314-B6A6-4BA5-B086-3FA844ABB532}"/>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57A05124-6A41-4AFF-9A4C-C0FE58F463FA}"/>
              </a:ext>
            </a:extLst>
          </p:cNvPr>
          <p:cNvPicPr>
            <a:picLocks noChangeAspect="1"/>
          </p:cNvPicPr>
          <p:nvPr/>
        </p:nvPicPr>
        <p:blipFill>
          <a:blip r:embed="rId3"/>
          <a:stretch>
            <a:fillRect/>
          </a:stretch>
        </p:blipFill>
        <p:spPr>
          <a:xfrm>
            <a:off x="1" y="-1264"/>
            <a:ext cx="12191998" cy="6860528"/>
          </a:xfrm>
          <a:prstGeom prst="rect">
            <a:avLst/>
          </a:prstGeom>
        </p:spPr>
      </p:pic>
    </p:spTree>
    <p:extLst>
      <p:ext uri="{BB962C8B-B14F-4D97-AF65-F5344CB8AC3E}">
        <p14:creationId xmlns:p14="http://schemas.microsoft.com/office/powerpoint/2010/main" val="3813700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112E06-A0E2-4049-B8B7-FD398101E078}"/>
              </a:ext>
            </a:extLst>
          </p:cNvPr>
          <p:cNvSpPr>
            <a:spLocks noGrp="1"/>
          </p:cNvSpPr>
          <p:nvPr>
            <p:ph type="title"/>
          </p:nvPr>
        </p:nvSpPr>
        <p:spPr>
          <a:xfrm>
            <a:off x="729574" y="419099"/>
            <a:ext cx="7070818" cy="1252728"/>
          </a:xfrm>
        </p:spPr>
        <p:txBody>
          <a:bodyPr/>
          <a:lstStyle/>
          <a:p>
            <a:r>
              <a:rPr lang="en-US" dirty="0"/>
              <a:t>2019-2020 will be aggressive years for map/mop</a:t>
            </a:r>
          </a:p>
        </p:txBody>
      </p:sp>
      <p:sp>
        <p:nvSpPr>
          <p:cNvPr id="6" name="Content Placeholder 5">
            <a:extLst>
              <a:ext uri="{FF2B5EF4-FFF2-40B4-BE49-F238E27FC236}">
                <a16:creationId xmlns:a16="http://schemas.microsoft.com/office/drawing/2014/main" id="{B2E958CE-50F7-42CB-875C-0B68CD1444C7}"/>
              </a:ext>
            </a:extLst>
          </p:cNvPr>
          <p:cNvSpPr>
            <a:spLocks noGrp="1"/>
          </p:cNvSpPr>
          <p:nvPr>
            <p:ph idx="1"/>
          </p:nvPr>
        </p:nvSpPr>
        <p:spPr>
          <a:xfrm>
            <a:off x="729574" y="2149474"/>
            <a:ext cx="7070818" cy="4022725"/>
          </a:xfrm>
        </p:spPr>
        <p:txBody>
          <a:bodyPr/>
          <a:lstStyle/>
          <a:p>
            <a:r>
              <a:rPr lang="en-US" dirty="0"/>
              <a:t>Add joint owners via MOP</a:t>
            </a:r>
          </a:p>
          <a:p>
            <a:r>
              <a:rPr lang="en-US" dirty="0"/>
              <a:t>Integrate with the Form Generator and Request Center to upload forms and images</a:t>
            </a:r>
          </a:p>
          <a:p>
            <a:r>
              <a:rPr lang="en-US" dirty="0"/>
              <a:t>Process signatures</a:t>
            </a:r>
          </a:p>
          <a:p>
            <a:r>
              <a:rPr lang="en-US" dirty="0"/>
              <a:t>Continue to build a toolset and business support model that encourages CUs to take more chances in soliciting non-members from the ‘net</a:t>
            </a:r>
          </a:p>
          <a:p>
            <a:endParaRPr lang="en-US" dirty="0"/>
          </a:p>
        </p:txBody>
      </p:sp>
      <p:sp>
        <p:nvSpPr>
          <p:cNvPr id="2" name="Slide Number Placeholder 1">
            <a:extLst>
              <a:ext uri="{FF2B5EF4-FFF2-40B4-BE49-F238E27FC236}">
                <a16:creationId xmlns:a16="http://schemas.microsoft.com/office/drawing/2014/main" id="{59EC59DA-B2A5-480F-8D80-7536DD92BF7B}"/>
              </a:ext>
            </a:extLst>
          </p:cNvPr>
          <p:cNvSpPr>
            <a:spLocks noGrp="1"/>
          </p:cNvSpPr>
          <p:nvPr>
            <p:ph type="sldNum" sz="quarter" idx="12"/>
          </p:nvPr>
        </p:nvSpPr>
        <p:spPr/>
        <p:txBody>
          <a:bodyPr/>
          <a:lstStyle/>
          <a:p>
            <a:fld id="{E31375A4-56A4-47D6-9801-1991572033F7}" type="slidenum">
              <a:rPr lang="en-US" smtClean="0"/>
              <a:t>38</a:t>
            </a:fld>
            <a:endParaRPr lang="en-US" dirty="0"/>
          </a:p>
        </p:txBody>
      </p:sp>
      <p:sp>
        <p:nvSpPr>
          <p:cNvPr id="8" name="Text Placeholder 7">
            <a:extLst>
              <a:ext uri="{FF2B5EF4-FFF2-40B4-BE49-F238E27FC236}">
                <a16:creationId xmlns:a16="http://schemas.microsoft.com/office/drawing/2014/main" id="{C2959402-9AD6-48C3-98C9-15BC35A2C212}"/>
              </a:ext>
            </a:extLst>
          </p:cNvPr>
          <p:cNvSpPr>
            <a:spLocks noGrp="1"/>
          </p:cNvSpPr>
          <p:nvPr>
            <p:ph type="body" sz="quarter" idx="14"/>
          </p:nvPr>
        </p:nvSpPr>
        <p:spPr>
          <a:xfrm>
            <a:off x="2679476" y="5418814"/>
            <a:ext cx="5120916" cy="914400"/>
          </a:xfrm>
        </p:spPr>
        <p:txBody>
          <a:bodyPr/>
          <a:lstStyle/>
          <a:p>
            <a:r>
              <a:rPr lang="en-US" dirty="0"/>
              <a:t>What would you have us do?</a:t>
            </a:r>
          </a:p>
        </p:txBody>
      </p:sp>
      <p:sp>
        <p:nvSpPr>
          <p:cNvPr id="7" name="Text Placeholder 6">
            <a:extLst>
              <a:ext uri="{FF2B5EF4-FFF2-40B4-BE49-F238E27FC236}">
                <a16:creationId xmlns:a16="http://schemas.microsoft.com/office/drawing/2014/main" id="{9F1CD802-BDD1-4307-88AE-3C80AECB74B6}"/>
              </a:ext>
            </a:extLst>
          </p:cNvPr>
          <p:cNvSpPr>
            <a:spLocks noGrp="1"/>
          </p:cNvSpPr>
          <p:nvPr>
            <p:ph type="body" sz="quarter" idx="13"/>
          </p:nvPr>
        </p:nvSpPr>
        <p:spPr>
          <a:xfrm>
            <a:off x="729574" y="1738756"/>
            <a:ext cx="7070818" cy="342968"/>
          </a:xfrm>
        </p:spPr>
        <p:txBody>
          <a:bodyPr/>
          <a:lstStyle/>
          <a:p>
            <a:r>
              <a:rPr lang="en-US" dirty="0"/>
              <a:t>Will CU business plans mirror the </a:t>
            </a:r>
            <a:r>
              <a:rPr lang="en-US" dirty="0" err="1"/>
              <a:t>cuso’s</a:t>
            </a:r>
            <a:r>
              <a:rPr lang="en-US" dirty="0"/>
              <a:t> investment?</a:t>
            </a:r>
          </a:p>
        </p:txBody>
      </p:sp>
      <p:pic>
        <p:nvPicPr>
          <p:cNvPr id="9" name="Picture 8">
            <a:extLst>
              <a:ext uri="{FF2B5EF4-FFF2-40B4-BE49-F238E27FC236}">
                <a16:creationId xmlns:a16="http://schemas.microsoft.com/office/drawing/2014/main" id="{74FAD1EC-DF54-49D9-9A5E-A7665555B990}"/>
              </a:ext>
            </a:extLst>
          </p:cNvPr>
          <p:cNvPicPr>
            <a:picLocks noChangeAspect="1"/>
          </p:cNvPicPr>
          <p:nvPr/>
        </p:nvPicPr>
        <p:blipFill>
          <a:blip r:embed="rId3"/>
          <a:stretch>
            <a:fillRect/>
          </a:stretch>
        </p:blipFill>
        <p:spPr>
          <a:xfrm>
            <a:off x="8158386" y="414401"/>
            <a:ext cx="3127828" cy="5914294"/>
          </a:xfrm>
          <a:prstGeom prst="rect">
            <a:avLst/>
          </a:prstGeom>
        </p:spPr>
      </p:pic>
    </p:spTree>
    <p:extLst>
      <p:ext uri="{BB962C8B-B14F-4D97-AF65-F5344CB8AC3E}">
        <p14:creationId xmlns:p14="http://schemas.microsoft.com/office/powerpoint/2010/main" val="1862548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EC901F4-9BFB-4BEF-90E0-ABDF237D1B8B}"/>
              </a:ext>
            </a:extLst>
          </p:cNvPr>
          <p:cNvSpPr>
            <a:spLocks noGrp="1"/>
          </p:cNvSpPr>
          <p:nvPr>
            <p:ph type="title"/>
          </p:nvPr>
        </p:nvSpPr>
        <p:spPr>
          <a:xfrm>
            <a:off x="5239967" y="520811"/>
            <a:ext cx="4953000" cy="987739"/>
          </a:xfrm>
        </p:spPr>
        <p:txBody>
          <a:bodyPr/>
          <a:lstStyle/>
          <a:p>
            <a:r>
              <a:rPr lang="en-US" dirty="0"/>
              <a:t>What’s next?</a:t>
            </a:r>
          </a:p>
        </p:txBody>
      </p:sp>
      <p:sp>
        <p:nvSpPr>
          <p:cNvPr id="13" name="Text Placeholder 12">
            <a:extLst>
              <a:ext uri="{FF2B5EF4-FFF2-40B4-BE49-F238E27FC236}">
                <a16:creationId xmlns:a16="http://schemas.microsoft.com/office/drawing/2014/main" id="{B4595DC8-C3B3-4D77-96AE-6D7F621C027F}"/>
              </a:ext>
            </a:extLst>
          </p:cNvPr>
          <p:cNvSpPr>
            <a:spLocks noGrp="1"/>
          </p:cNvSpPr>
          <p:nvPr>
            <p:ph type="body" sz="half" idx="2"/>
          </p:nvPr>
        </p:nvSpPr>
        <p:spPr>
          <a:xfrm>
            <a:off x="5239966" y="1650125"/>
            <a:ext cx="5743344" cy="420414"/>
          </a:xfrm>
        </p:spPr>
        <p:txBody>
          <a:bodyPr/>
          <a:lstStyle/>
          <a:p>
            <a:r>
              <a:rPr lang="en-US" dirty="0"/>
              <a:t>BOOT CAMPS ARE all ABOUT ASSIGNMENTS...</a:t>
            </a:r>
          </a:p>
          <a:p>
            <a:endParaRPr lang="en-US" dirty="0"/>
          </a:p>
        </p:txBody>
      </p:sp>
      <p:sp>
        <p:nvSpPr>
          <p:cNvPr id="4" name="Slide Number Placeholder 3">
            <a:extLst>
              <a:ext uri="{FF2B5EF4-FFF2-40B4-BE49-F238E27FC236}">
                <a16:creationId xmlns:a16="http://schemas.microsoft.com/office/drawing/2014/main" id="{F90FEBD2-6C28-4F26-8F96-FBDD94FD6653}"/>
              </a:ext>
            </a:extLst>
          </p:cNvPr>
          <p:cNvSpPr>
            <a:spLocks noGrp="1"/>
          </p:cNvSpPr>
          <p:nvPr>
            <p:ph type="sldNum" sz="quarter" idx="12"/>
          </p:nvPr>
        </p:nvSpPr>
        <p:spPr/>
        <p:txBody>
          <a:bodyPr/>
          <a:lstStyle/>
          <a:p>
            <a:fld id="{E31375A4-56A4-47D6-9801-1991572033F7}" type="slidenum">
              <a:rPr lang="en-US" smtClean="0"/>
              <a:t>39</a:t>
            </a:fld>
            <a:endParaRPr lang="en-US" dirty="0"/>
          </a:p>
        </p:txBody>
      </p:sp>
      <p:sp>
        <p:nvSpPr>
          <p:cNvPr id="3" name="Content Placeholder 2">
            <a:extLst>
              <a:ext uri="{FF2B5EF4-FFF2-40B4-BE49-F238E27FC236}">
                <a16:creationId xmlns:a16="http://schemas.microsoft.com/office/drawing/2014/main" id="{FFEA9FD5-1269-478E-9763-0E36C4398120}"/>
              </a:ext>
            </a:extLst>
          </p:cNvPr>
          <p:cNvSpPr>
            <a:spLocks noGrp="1"/>
          </p:cNvSpPr>
          <p:nvPr>
            <p:ph sz="quarter" idx="13"/>
          </p:nvPr>
        </p:nvSpPr>
        <p:spPr/>
        <p:txBody>
          <a:bodyPr/>
          <a:lstStyle/>
          <a:p>
            <a:r>
              <a:rPr lang="en-US" dirty="0"/>
              <a:t>Your assignment today is to send me an email on your takeaways from this early conversation</a:t>
            </a:r>
          </a:p>
          <a:p>
            <a:r>
              <a:rPr lang="en-US" dirty="0"/>
              <a:t>We’re going to work with 25-40 CUs who will take this to the next tactical level and drive some key projects in our CUSO in 2019-2020</a:t>
            </a:r>
          </a:p>
          <a:p>
            <a:r>
              <a:rPr lang="en-US" dirty="0"/>
              <a:t>What would you focus on?</a:t>
            </a:r>
          </a:p>
        </p:txBody>
      </p:sp>
      <p:pic>
        <p:nvPicPr>
          <p:cNvPr id="11" name="Picture 10">
            <a:extLst>
              <a:ext uri="{FF2B5EF4-FFF2-40B4-BE49-F238E27FC236}">
                <a16:creationId xmlns:a16="http://schemas.microsoft.com/office/drawing/2014/main" id="{CA6EF1EB-BA7E-48D2-8D75-47D649A85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22" y="693121"/>
            <a:ext cx="3558848" cy="4602879"/>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1580A098-2E5E-4060-87D3-9CE1EC0E48FA}"/>
              </a:ext>
            </a:extLst>
          </p:cNvPr>
          <p:cNvSpPr txBox="1"/>
          <p:nvPr/>
        </p:nvSpPr>
        <p:spPr>
          <a:xfrm>
            <a:off x="756122" y="5801710"/>
            <a:ext cx="3558848" cy="646331"/>
          </a:xfrm>
          <a:prstGeom prst="rect">
            <a:avLst/>
          </a:prstGeom>
          <a:noFill/>
        </p:spPr>
        <p:txBody>
          <a:bodyPr wrap="square" rtlCol="0">
            <a:spAutoFit/>
          </a:bodyPr>
          <a:lstStyle/>
          <a:p>
            <a:pPr algn="r"/>
            <a:r>
              <a:rPr lang="en-US" dirty="0">
                <a:solidFill>
                  <a:schemeClr val="bg1"/>
                </a:solidFill>
              </a:rPr>
              <a:t>Look for all of the emails to be posted by mid-January 2019</a:t>
            </a:r>
          </a:p>
        </p:txBody>
      </p:sp>
      <p:sp>
        <p:nvSpPr>
          <p:cNvPr id="8" name="Star: 5 Points 7">
            <a:extLst>
              <a:ext uri="{FF2B5EF4-FFF2-40B4-BE49-F238E27FC236}">
                <a16:creationId xmlns:a16="http://schemas.microsoft.com/office/drawing/2014/main" id="{AA2D95FD-CFD3-4117-ADB0-9FFF8B39AAD6}"/>
              </a:ext>
            </a:extLst>
          </p:cNvPr>
          <p:cNvSpPr/>
          <p:nvPr/>
        </p:nvSpPr>
        <p:spPr>
          <a:xfrm>
            <a:off x="4086370" y="4699261"/>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Tree>
    <p:extLst>
      <p:ext uri="{BB962C8B-B14F-4D97-AF65-F5344CB8AC3E}">
        <p14:creationId xmlns:p14="http://schemas.microsoft.com/office/powerpoint/2010/main" val="1209094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921C54E-F73D-4C5E-A3B6-3820D896D838}"/>
              </a:ext>
            </a:extLst>
          </p:cNvPr>
          <p:cNvSpPr>
            <a:spLocks noGrp="1"/>
          </p:cNvSpPr>
          <p:nvPr>
            <p:ph type="title"/>
          </p:nvPr>
        </p:nvSpPr>
        <p:spPr/>
        <p:txBody>
          <a:bodyPr/>
          <a:lstStyle/>
          <a:p>
            <a:r>
              <a:rPr lang="en-US" dirty="0"/>
              <a:t>Why 2019 optics projects might change your mind</a:t>
            </a:r>
          </a:p>
        </p:txBody>
      </p:sp>
      <p:sp>
        <p:nvSpPr>
          <p:cNvPr id="13" name="Text Placeholder 12">
            <a:extLst>
              <a:ext uri="{FF2B5EF4-FFF2-40B4-BE49-F238E27FC236}">
                <a16:creationId xmlns:a16="http://schemas.microsoft.com/office/drawing/2014/main" id="{9C0736FE-ED89-4844-96DC-0CF39E1AA843}"/>
              </a:ext>
            </a:extLst>
          </p:cNvPr>
          <p:cNvSpPr>
            <a:spLocks noGrp="1"/>
          </p:cNvSpPr>
          <p:nvPr>
            <p:ph type="body" sz="half" idx="2"/>
          </p:nvPr>
        </p:nvSpPr>
        <p:spPr>
          <a:xfrm>
            <a:off x="453281" y="2486771"/>
            <a:ext cx="3502899" cy="1554480"/>
          </a:xfrm>
        </p:spPr>
        <p:txBody>
          <a:bodyPr/>
          <a:lstStyle/>
          <a:p>
            <a:r>
              <a:rPr lang="en-US" dirty="0"/>
              <a:t>Non-transactional analysis might be one of the biggest abstract ideas to change how you think about concrete channels</a:t>
            </a:r>
          </a:p>
        </p:txBody>
      </p:sp>
      <p:sp>
        <p:nvSpPr>
          <p:cNvPr id="5" name="Slide Number Placeholder 4">
            <a:extLst>
              <a:ext uri="{FF2B5EF4-FFF2-40B4-BE49-F238E27FC236}">
                <a16:creationId xmlns:a16="http://schemas.microsoft.com/office/drawing/2014/main" id="{8741B862-662A-4D32-A3B1-71DD02E6B6BF}"/>
              </a:ext>
            </a:extLst>
          </p:cNvPr>
          <p:cNvSpPr>
            <a:spLocks noGrp="1"/>
          </p:cNvSpPr>
          <p:nvPr>
            <p:ph type="sldNum" sz="quarter" idx="12"/>
          </p:nvPr>
        </p:nvSpPr>
        <p:spPr/>
        <p:txBody>
          <a:bodyPr/>
          <a:lstStyle/>
          <a:p>
            <a:fld id="{E31375A4-56A4-47D6-9801-1991572033F7}" type="slidenum">
              <a:rPr lang="en-US" smtClean="0"/>
              <a:t>4</a:t>
            </a:fld>
            <a:endParaRPr lang="en-US" dirty="0"/>
          </a:p>
        </p:txBody>
      </p:sp>
      <p:pic>
        <p:nvPicPr>
          <p:cNvPr id="15" name="Picture 14">
            <a:extLst>
              <a:ext uri="{FF2B5EF4-FFF2-40B4-BE49-F238E27FC236}">
                <a16:creationId xmlns:a16="http://schemas.microsoft.com/office/drawing/2014/main" id="{62A6D70A-7055-46DB-8D30-7BBA6565C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4950" y="4216199"/>
            <a:ext cx="1907349" cy="2466892"/>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CA63E41B-642B-4821-AFF3-A78991424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687" y="693121"/>
            <a:ext cx="3754090" cy="4880317"/>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3B1E65A1-56E6-465C-9FC3-A01CB7283F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579" y="2215407"/>
            <a:ext cx="3745827" cy="4880317"/>
          </a:xfrm>
          <a:prstGeom prst="rect">
            <a:avLst/>
          </a:prstGeom>
          <a:ln>
            <a:noFill/>
          </a:ln>
          <a:effectLst>
            <a:outerShdw blurRad="190500" algn="tl" rotWithShape="0">
              <a:srgbClr val="000000">
                <a:alpha val="70000"/>
              </a:srgbClr>
            </a:outerShdw>
          </a:effectLst>
        </p:spPr>
      </p:pic>
      <p:sp>
        <p:nvSpPr>
          <p:cNvPr id="18" name="Star: 5 Points 17">
            <a:extLst>
              <a:ext uri="{FF2B5EF4-FFF2-40B4-BE49-F238E27FC236}">
                <a16:creationId xmlns:a16="http://schemas.microsoft.com/office/drawing/2014/main" id="{C24B1DEB-9F3C-4C6F-AF15-6E3A0D6EE232}"/>
              </a:ext>
            </a:extLst>
          </p:cNvPr>
          <p:cNvSpPr/>
          <p:nvPr/>
        </p:nvSpPr>
        <p:spPr>
          <a:xfrm>
            <a:off x="2929782" y="5449645"/>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Tree>
    <p:extLst>
      <p:ext uri="{BB962C8B-B14F-4D97-AF65-F5344CB8AC3E}">
        <p14:creationId xmlns:p14="http://schemas.microsoft.com/office/powerpoint/2010/main" val="1719227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E831BA-B715-4F3B-91CB-DE4AECCBD776}"/>
              </a:ext>
            </a:extLst>
          </p:cNvPr>
          <p:cNvSpPr>
            <a:spLocks noGrp="1"/>
          </p:cNvSpPr>
          <p:nvPr>
            <p:ph type="body" sz="half" idx="2"/>
          </p:nvPr>
        </p:nvSpPr>
        <p:spPr>
          <a:xfrm>
            <a:off x="6926316" y="2486771"/>
            <a:ext cx="4432460" cy="1554480"/>
          </a:xfrm>
        </p:spPr>
        <p:txBody>
          <a:bodyPr/>
          <a:lstStyle/>
          <a:p>
            <a:endParaRPr lang="en-US" sz="2800" cap="none" dirty="0"/>
          </a:p>
          <a:p>
            <a:r>
              <a:rPr lang="en-US" sz="2800" cap="none" dirty="0"/>
              <a:t>Let’s take a few minutes and envision your email</a:t>
            </a:r>
          </a:p>
        </p:txBody>
      </p:sp>
      <p:sp>
        <p:nvSpPr>
          <p:cNvPr id="4" name="Slide Number Placeholder 3">
            <a:extLst>
              <a:ext uri="{FF2B5EF4-FFF2-40B4-BE49-F238E27FC236}">
                <a16:creationId xmlns:a16="http://schemas.microsoft.com/office/drawing/2014/main" id="{DF3FBC9A-6908-401F-BF26-3C9FC7472303}"/>
              </a:ext>
            </a:extLst>
          </p:cNvPr>
          <p:cNvSpPr>
            <a:spLocks noGrp="1"/>
          </p:cNvSpPr>
          <p:nvPr>
            <p:ph type="sldNum" sz="quarter" idx="12"/>
          </p:nvPr>
        </p:nvSpPr>
        <p:spPr/>
        <p:txBody>
          <a:bodyPr/>
          <a:lstStyle/>
          <a:p>
            <a:fld id="{E31375A4-56A4-47D6-9801-1991572033F7}" type="slidenum">
              <a:rPr lang="en-US" smtClean="0"/>
              <a:t>40</a:t>
            </a:fld>
            <a:endParaRPr lang="en-US" dirty="0"/>
          </a:p>
        </p:txBody>
      </p:sp>
      <p:sp>
        <p:nvSpPr>
          <p:cNvPr id="6" name="Flowchart: Document 5">
            <a:extLst>
              <a:ext uri="{FF2B5EF4-FFF2-40B4-BE49-F238E27FC236}">
                <a16:creationId xmlns:a16="http://schemas.microsoft.com/office/drawing/2014/main" id="{9AB6AC5C-DCFA-47DD-AF1A-4C79EAFE7043}"/>
              </a:ext>
            </a:extLst>
          </p:cNvPr>
          <p:cNvSpPr/>
          <p:nvPr/>
        </p:nvSpPr>
        <p:spPr>
          <a:xfrm>
            <a:off x="938327" y="68318"/>
            <a:ext cx="5546555" cy="6789682"/>
          </a:xfrm>
          <a:prstGeom prst="flowChartDocument">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622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FCF7395-DA71-4600-81B9-D33F1B594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865" y="1204516"/>
            <a:ext cx="1413989" cy="1828800"/>
          </a:xfrm>
          <a:prstGeom prst="rect">
            <a:avLst/>
          </a:prstGeom>
          <a:ln>
            <a:noFill/>
          </a:ln>
          <a:effectLst>
            <a:outerShdw blurRad="190500" algn="tl" rotWithShape="0">
              <a:srgbClr val="000000">
                <a:alpha val="70000"/>
              </a:srgbClr>
            </a:outerShdw>
          </a:effectLst>
        </p:spPr>
      </p:pic>
      <p:sp>
        <p:nvSpPr>
          <p:cNvPr id="8" name="Content Placeholder 7">
            <a:extLst>
              <a:ext uri="{FF2B5EF4-FFF2-40B4-BE49-F238E27FC236}">
                <a16:creationId xmlns:a16="http://schemas.microsoft.com/office/drawing/2014/main" id="{4BD7FD76-6058-4E9E-BB0C-0E590DB04F1C}"/>
              </a:ext>
            </a:extLst>
          </p:cNvPr>
          <p:cNvSpPr>
            <a:spLocks noGrp="1"/>
          </p:cNvSpPr>
          <p:nvPr>
            <p:ph idx="15"/>
          </p:nvPr>
        </p:nvSpPr>
        <p:spPr>
          <a:xfrm>
            <a:off x="508000" y="1714021"/>
            <a:ext cx="4283808" cy="4087814"/>
          </a:xfrm>
        </p:spPr>
        <p:txBody>
          <a:bodyPr/>
          <a:lstStyle/>
          <a:p>
            <a:r>
              <a:rPr lang="en-US" dirty="0"/>
              <a:t>Whenever we get together with CEOs, we can’t miss out on the chance to engage you on a thousand other topics that are percolating around CUs and solutions coming down the pipe</a:t>
            </a:r>
          </a:p>
          <a:p>
            <a:r>
              <a:rPr lang="en-US" dirty="0"/>
              <a:t>We won’t get agenda time for every one of these issues, but if you’re looking to talk with someone, I hope you will reference this packet of materials</a:t>
            </a:r>
          </a:p>
        </p:txBody>
      </p:sp>
      <p:sp>
        <p:nvSpPr>
          <p:cNvPr id="5" name="Title 4">
            <a:extLst>
              <a:ext uri="{FF2B5EF4-FFF2-40B4-BE49-F238E27FC236}">
                <a16:creationId xmlns:a16="http://schemas.microsoft.com/office/drawing/2014/main" id="{71AF1206-B990-4431-884C-3D265C284A43}"/>
              </a:ext>
            </a:extLst>
          </p:cNvPr>
          <p:cNvSpPr>
            <a:spLocks noGrp="1"/>
          </p:cNvSpPr>
          <p:nvPr>
            <p:ph type="title"/>
          </p:nvPr>
        </p:nvSpPr>
        <p:spPr/>
        <p:txBody>
          <a:bodyPr/>
          <a:lstStyle/>
          <a:p>
            <a:r>
              <a:rPr lang="en-US" dirty="0"/>
              <a:t>Remember the other in-between ideas</a:t>
            </a:r>
          </a:p>
        </p:txBody>
      </p:sp>
      <p:sp>
        <p:nvSpPr>
          <p:cNvPr id="4" name="Slide Number Placeholder 3">
            <a:extLst>
              <a:ext uri="{FF2B5EF4-FFF2-40B4-BE49-F238E27FC236}">
                <a16:creationId xmlns:a16="http://schemas.microsoft.com/office/drawing/2014/main" id="{3EFF2135-D29F-4556-BF70-9D543D7E7661}"/>
              </a:ext>
            </a:extLst>
          </p:cNvPr>
          <p:cNvSpPr>
            <a:spLocks noGrp="1"/>
          </p:cNvSpPr>
          <p:nvPr>
            <p:ph type="sldNum" sz="quarter" idx="4"/>
          </p:nvPr>
        </p:nvSpPr>
        <p:spPr/>
        <p:txBody>
          <a:bodyPr/>
          <a:lstStyle/>
          <a:p>
            <a:fld id="{E31375A4-56A4-47D6-9801-1991572033F7}" type="slidenum">
              <a:rPr lang="en-US" smtClean="0"/>
              <a:pPr/>
              <a:t>41</a:t>
            </a:fld>
            <a:endParaRPr lang="en-US" dirty="0"/>
          </a:p>
        </p:txBody>
      </p:sp>
      <p:sp>
        <p:nvSpPr>
          <p:cNvPr id="6" name="Text Placeholder 5">
            <a:extLst>
              <a:ext uri="{FF2B5EF4-FFF2-40B4-BE49-F238E27FC236}">
                <a16:creationId xmlns:a16="http://schemas.microsoft.com/office/drawing/2014/main" id="{9A85A54F-4767-4E4D-91CD-6D6CB8F8CD9F}"/>
              </a:ext>
            </a:extLst>
          </p:cNvPr>
          <p:cNvSpPr>
            <a:spLocks noGrp="1"/>
          </p:cNvSpPr>
          <p:nvPr>
            <p:ph type="body" sz="quarter" idx="13"/>
          </p:nvPr>
        </p:nvSpPr>
        <p:spPr/>
        <p:txBody>
          <a:bodyPr/>
          <a:lstStyle/>
          <a:p>
            <a:r>
              <a:rPr lang="en-US" dirty="0"/>
              <a:t>Now that we have </a:t>
            </a:r>
            <a:r>
              <a:rPr lang="en-US"/>
              <a:t>your attention...</a:t>
            </a:r>
            <a:endParaRPr lang="en-US" dirty="0"/>
          </a:p>
        </p:txBody>
      </p:sp>
      <p:pic>
        <p:nvPicPr>
          <p:cNvPr id="54" name="Picture 53">
            <a:extLst>
              <a:ext uri="{FF2B5EF4-FFF2-40B4-BE49-F238E27FC236}">
                <a16:creationId xmlns:a16="http://schemas.microsoft.com/office/drawing/2014/main" id="{3FC3251B-C900-4286-AF41-233468CB36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4423" y="2933700"/>
            <a:ext cx="1413989" cy="1828800"/>
          </a:xfrm>
          <a:prstGeom prst="rect">
            <a:avLst/>
          </a:prstGeom>
          <a:ln>
            <a:noFill/>
          </a:ln>
          <a:effectLst>
            <a:outerShdw blurRad="190500" algn="tl" rotWithShape="0">
              <a:srgbClr val="000000">
                <a:alpha val="70000"/>
              </a:srgbClr>
            </a:outerShdw>
          </a:effectLst>
        </p:spPr>
      </p:pic>
      <p:pic>
        <p:nvPicPr>
          <p:cNvPr id="58" name="Picture 57">
            <a:extLst>
              <a:ext uri="{FF2B5EF4-FFF2-40B4-BE49-F238E27FC236}">
                <a16:creationId xmlns:a16="http://schemas.microsoft.com/office/drawing/2014/main" id="{DF883AF0-9836-4C30-B35B-7024EC95E5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0535" y="4851178"/>
            <a:ext cx="1413989" cy="1828800"/>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E3C4378A-2B6F-42A7-A50B-33C5A054AC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2612" y="799621"/>
            <a:ext cx="1416718" cy="1828800"/>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687C4388-1A94-476B-87E1-AF4EE05EAE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5266" y="2249069"/>
            <a:ext cx="1413989" cy="1828800"/>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18EB53BF-15FC-45D8-881D-0E3DAD92A3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3023" y="2653852"/>
            <a:ext cx="1413989" cy="1828800"/>
          </a:xfrm>
          <a:prstGeom prst="rect">
            <a:avLst/>
          </a:prstGeom>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CB9B8803-7FD9-4410-8E12-907ABAE7D5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86642" y="266700"/>
            <a:ext cx="1413989" cy="1828800"/>
          </a:xfrm>
          <a:prstGeom prst="rect">
            <a:avLst/>
          </a:prstGeom>
          <a:ln>
            <a:noFill/>
          </a:ln>
          <a:effectLst>
            <a:outerShdw blurRad="190500" algn="tl" rotWithShape="0">
              <a:srgbClr val="000000">
                <a:alpha val="70000"/>
              </a:srgbClr>
            </a:outerShdw>
          </a:effectLst>
        </p:spPr>
      </p:pic>
      <p:pic>
        <p:nvPicPr>
          <p:cNvPr id="28" name="Picture 27">
            <a:extLst>
              <a:ext uri="{FF2B5EF4-FFF2-40B4-BE49-F238E27FC236}">
                <a16:creationId xmlns:a16="http://schemas.microsoft.com/office/drawing/2014/main" id="{E42ED7D4-D73A-4D8D-A937-BFA25E305B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0017" y="4887435"/>
            <a:ext cx="1413302" cy="1828800"/>
          </a:xfrm>
          <a:prstGeom prst="rect">
            <a:avLst/>
          </a:prstGeom>
          <a:ln>
            <a:noFill/>
          </a:ln>
          <a:effectLst>
            <a:outerShdw blurRad="190500" algn="tl" rotWithShape="0">
              <a:srgbClr val="000000">
                <a:alpha val="70000"/>
              </a:srgbClr>
            </a:outerShdw>
          </a:effectLst>
        </p:spPr>
      </p:pic>
      <p:sp>
        <p:nvSpPr>
          <p:cNvPr id="2" name="Star: 5 Points 1">
            <a:extLst>
              <a:ext uri="{FF2B5EF4-FFF2-40B4-BE49-F238E27FC236}">
                <a16:creationId xmlns:a16="http://schemas.microsoft.com/office/drawing/2014/main" id="{AACB2F06-BF8D-4584-8C0F-7232EDA4549C}"/>
              </a:ext>
            </a:extLst>
          </p:cNvPr>
          <p:cNvSpPr/>
          <p:nvPr/>
        </p:nvSpPr>
        <p:spPr>
          <a:xfrm>
            <a:off x="5597219" y="981587"/>
            <a:ext cx="1939332" cy="1939332"/>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dirty="0">
                <a:solidFill>
                  <a:schemeClr val="tx1"/>
                </a:solidFill>
              </a:rPr>
              <a:t>In your packet</a:t>
            </a:r>
          </a:p>
        </p:txBody>
      </p:sp>
      <p:pic>
        <p:nvPicPr>
          <p:cNvPr id="23" name="Picture 22">
            <a:extLst>
              <a:ext uri="{FF2B5EF4-FFF2-40B4-BE49-F238E27FC236}">
                <a16:creationId xmlns:a16="http://schemas.microsoft.com/office/drawing/2014/main" id="{6CC851CA-CD69-40AE-B7E7-55EB34FDC7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09546" y="4716458"/>
            <a:ext cx="1413302" cy="1828800"/>
          </a:xfrm>
          <a:prstGeom prst="rect">
            <a:avLst/>
          </a:prstGeom>
          <a:ln>
            <a:noFill/>
          </a:ln>
          <a:effectLst>
            <a:outerShdw blurRad="190500" algn="tl" rotWithShape="0">
              <a:srgbClr val="000000">
                <a:alpha val="70000"/>
              </a:srgbClr>
            </a:outerShdw>
          </a:effectLst>
        </p:spPr>
      </p:pic>
      <p:pic>
        <p:nvPicPr>
          <p:cNvPr id="56" name="Picture 55">
            <a:extLst>
              <a:ext uri="{FF2B5EF4-FFF2-40B4-BE49-F238E27FC236}">
                <a16:creationId xmlns:a16="http://schemas.microsoft.com/office/drawing/2014/main" id="{03453719-5F77-4E5C-A845-A749446B46D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58489" y="1744954"/>
            <a:ext cx="1421197" cy="1828800"/>
          </a:xfrm>
          <a:prstGeom prst="rect">
            <a:avLst/>
          </a:prstGeom>
          <a:ln>
            <a:noFill/>
          </a:ln>
          <a:effectLst>
            <a:outerShdw blurRad="190500" algn="tl" rotWithShape="0">
              <a:srgbClr val="000000">
                <a:alpha val="70000"/>
              </a:srgbClr>
            </a:outerShdw>
          </a:effectLst>
        </p:spPr>
      </p:pic>
      <p:pic>
        <p:nvPicPr>
          <p:cNvPr id="26" name="Picture 25">
            <a:extLst>
              <a:ext uri="{FF2B5EF4-FFF2-40B4-BE49-F238E27FC236}">
                <a16:creationId xmlns:a16="http://schemas.microsoft.com/office/drawing/2014/main" id="{5B5A41ED-CD0D-4654-9E19-8C975D1427D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14289" y="3429000"/>
            <a:ext cx="1411652" cy="1828800"/>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AB411DA4-31C1-42A1-84AB-C295EC87E75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87263" y="2571226"/>
            <a:ext cx="1413989" cy="1828800"/>
          </a:xfrm>
          <a:prstGeom prst="rect">
            <a:avLst/>
          </a:prstGeom>
          <a:ln>
            <a:noFill/>
          </a:ln>
          <a:effectLst>
            <a:outerShdw blurRad="190500" algn="tl" rotWithShape="0">
              <a:srgbClr val="000000">
                <a:alpha val="70000"/>
              </a:srgbClr>
            </a:outerShdw>
          </a:effectLst>
        </p:spPr>
      </p:pic>
      <p:pic>
        <p:nvPicPr>
          <p:cNvPr id="24" name="Picture 23">
            <a:extLst>
              <a:ext uri="{FF2B5EF4-FFF2-40B4-BE49-F238E27FC236}">
                <a16:creationId xmlns:a16="http://schemas.microsoft.com/office/drawing/2014/main" id="{A14770F9-111B-4C1E-9AFA-7F57CEC4B18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46982" y="4887435"/>
            <a:ext cx="1413989" cy="1828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11879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1CC850E-2533-4403-9D29-A6F35475A7B6}"/>
              </a:ext>
            </a:extLst>
          </p:cNvPr>
          <p:cNvSpPr>
            <a:spLocks noGrp="1"/>
          </p:cNvSpPr>
          <p:nvPr>
            <p:ph type="subTitle" idx="1"/>
          </p:nvPr>
        </p:nvSpPr>
        <p:spPr/>
        <p:txBody>
          <a:bodyPr/>
          <a:lstStyle/>
          <a:p>
            <a:r>
              <a:rPr lang="en-US" sz="5400" dirty="0"/>
              <a:t>THANK YOU!</a:t>
            </a:r>
          </a:p>
        </p:txBody>
      </p:sp>
      <p:sp>
        <p:nvSpPr>
          <p:cNvPr id="7" name="Title 6">
            <a:extLst>
              <a:ext uri="{FF2B5EF4-FFF2-40B4-BE49-F238E27FC236}">
                <a16:creationId xmlns:a16="http://schemas.microsoft.com/office/drawing/2014/main" id="{C184F71A-70E3-477C-A9A1-E38FDE7A2E20}"/>
              </a:ext>
            </a:extLst>
          </p:cNvPr>
          <p:cNvSpPr>
            <a:spLocks noGrp="1"/>
          </p:cNvSpPr>
          <p:nvPr>
            <p:ph type="ctrTitle"/>
          </p:nvPr>
        </p:nvSpPr>
        <p:spPr/>
        <p:txBody>
          <a:bodyPr/>
          <a:lstStyle/>
          <a:p>
            <a:br>
              <a:rPr lang="en-US" dirty="0"/>
            </a:br>
            <a:r>
              <a:rPr lang="en-US" dirty="0"/>
              <a:t>2018 CEO Strategic Developers </a:t>
            </a:r>
            <a:br>
              <a:rPr lang="en-US" dirty="0"/>
            </a:br>
            <a:r>
              <a:rPr lang="en-US" dirty="0"/>
              <a:t>Boot Camp</a:t>
            </a:r>
          </a:p>
        </p:txBody>
      </p:sp>
      <p:sp>
        <p:nvSpPr>
          <p:cNvPr id="4" name="Slide Number Placeholder 3">
            <a:extLst>
              <a:ext uri="{FF2B5EF4-FFF2-40B4-BE49-F238E27FC236}">
                <a16:creationId xmlns:a16="http://schemas.microsoft.com/office/drawing/2014/main" id="{9B419E78-DC33-4945-A7D6-B8524933FCA4}"/>
              </a:ext>
            </a:extLst>
          </p:cNvPr>
          <p:cNvSpPr>
            <a:spLocks noGrp="1"/>
          </p:cNvSpPr>
          <p:nvPr>
            <p:ph type="sldNum" sz="quarter" idx="4294967295"/>
          </p:nvPr>
        </p:nvSpPr>
        <p:spPr>
          <a:xfrm>
            <a:off x="11506200" y="419100"/>
            <a:ext cx="685800" cy="274638"/>
          </a:xfrm>
        </p:spPr>
        <p:txBody>
          <a:bodyPr/>
          <a:lstStyle/>
          <a:p>
            <a:fld id="{E31375A4-56A4-47D6-9801-1991572033F7}" type="slidenum">
              <a:rPr lang="en-US" smtClean="0"/>
              <a:t>42</a:t>
            </a:fld>
            <a:endParaRPr lang="en-US" dirty="0"/>
          </a:p>
        </p:txBody>
      </p:sp>
      <p:pic>
        <p:nvPicPr>
          <p:cNvPr id="3" name="Picture 2">
            <a:extLst>
              <a:ext uri="{FF2B5EF4-FFF2-40B4-BE49-F238E27FC236}">
                <a16:creationId xmlns:a16="http://schemas.microsoft.com/office/drawing/2014/main" id="{779616E1-18C6-4475-9625-6965CBBDA8A3}"/>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0063" y="6402137"/>
            <a:ext cx="1512455" cy="338078"/>
          </a:xfrm>
          <a:prstGeom prst="rect">
            <a:avLst/>
          </a:prstGeom>
        </p:spPr>
      </p:pic>
    </p:spTree>
    <p:extLst>
      <p:ext uri="{BB962C8B-B14F-4D97-AF65-F5344CB8AC3E}">
        <p14:creationId xmlns:p14="http://schemas.microsoft.com/office/powerpoint/2010/main" val="232476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8C98BA-5E05-4C70-9CC1-7D0A2F425860}"/>
              </a:ext>
            </a:extLst>
          </p:cNvPr>
          <p:cNvSpPr>
            <a:spLocks noGrp="1"/>
          </p:cNvSpPr>
          <p:nvPr>
            <p:ph type="title"/>
          </p:nvPr>
        </p:nvSpPr>
        <p:spPr/>
        <p:txBody>
          <a:bodyPr/>
          <a:lstStyle/>
          <a:p>
            <a:r>
              <a:rPr lang="en-US" dirty="0"/>
              <a:t>optics that might </a:t>
            </a:r>
            <a:br>
              <a:rPr lang="en-US" dirty="0"/>
            </a:br>
            <a:r>
              <a:rPr lang="en-US" dirty="0"/>
              <a:t>change your mind</a:t>
            </a:r>
          </a:p>
        </p:txBody>
      </p:sp>
      <p:sp>
        <p:nvSpPr>
          <p:cNvPr id="10" name="Content Placeholder 9">
            <a:extLst>
              <a:ext uri="{FF2B5EF4-FFF2-40B4-BE49-F238E27FC236}">
                <a16:creationId xmlns:a16="http://schemas.microsoft.com/office/drawing/2014/main" id="{9D87C057-05B0-4496-BBAB-717E110AD3EA}"/>
              </a:ext>
            </a:extLst>
          </p:cNvPr>
          <p:cNvSpPr>
            <a:spLocks noGrp="1"/>
          </p:cNvSpPr>
          <p:nvPr>
            <p:ph sz="half" idx="2"/>
          </p:nvPr>
        </p:nvSpPr>
        <p:spPr>
          <a:xfrm>
            <a:off x="5914416" y="1361209"/>
            <a:ext cx="5744184" cy="4810990"/>
          </a:xfrm>
          <a:solidFill>
            <a:schemeClr val="accent1"/>
          </a:solidFill>
        </p:spPr>
        <p:txBody>
          <a:bodyPr lIns="182880" tIns="182880" rIns="182880" bIns="182880" anchor="ctr" anchorCtr="0"/>
          <a:lstStyle/>
          <a:p>
            <a:pPr marL="0" indent="0" algn="ctr">
              <a:buNone/>
            </a:pPr>
            <a:r>
              <a:rPr lang="en-US" sz="3200" b="1" dirty="0">
                <a:solidFill>
                  <a:schemeClr val="bg1"/>
                </a:solidFill>
                <a:effectLst>
                  <a:outerShdw blurRad="38100" dist="38100" dir="2700000" algn="tl">
                    <a:srgbClr val="000000">
                      <a:alpha val="43137"/>
                    </a:srgbClr>
                  </a:outerShdw>
                </a:effectLst>
              </a:rPr>
              <a:t>It’s Me 247 </a:t>
            </a:r>
            <a:r>
              <a:rPr lang="en-US" sz="3200" b="1" dirty="0">
                <a:solidFill>
                  <a:schemeClr val="bg1"/>
                </a:solidFill>
              </a:rPr>
              <a:t>Desktop Optics</a:t>
            </a:r>
          </a:p>
          <a:p>
            <a:pPr marL="0" indent="0" algn="ctr">
              <a:buNone/>
            </a:pPr>
            <a:r>
              <a:rPr lang="en-US" sz="2400" dirty="0">
                <a:solidFill>
                  <a:schemeClr val="bg1"/>
                </a:solidFill>
              </a:rPr>
              <a:t>Note that not all features are in Optics, notably Message Center</a:t>
            </a:r>
          </a:p>
          <a:p>
            <a:pPr marL="0" indent="0" algn="ctr">
              <a:buNone/>
            </a:pPr>
            <a:r>
              <a:rPr lang="en-US" sz="2400" dirty="0">
                <a:solidFill>
                  <a:schemeClr val="bg1"/>
                </a:solidFill>
              </a:rPr>
              <a:t>Spoiler: 60% of all activity is viewing transaction details</a:t>
            </a:r>
          </a:p>
          <a:p>
            <a:pPr marL="0" indent="0" algn="ctr">
              <a:buNone/>
            </a:pPr>
            <a:r>
              <a:rPr lang="en-US" sz="2400" dirty="0">
                <a:solidFill>
                  <a:schemeClr val="bg1"/>
                </a:solidFill>
              </a:rPr>
              <a:t>Add the next 4 actions and we’re already over 90% of activities</a:t>
            </a:r>
          </a:p>
          <a:p>
            <a:pPr marL="0" indent="0" algn="ctr">
              <a:buNone/>
            </a:pPr>
            <a:r>
              <a:rPr lang="en-US" sz="2400" dirty="0">
                <a:solidFill>
                  <a:schemeClr val="bg1"/>
                </a:solidFill>
              </a:rPr>
              <a:t>Is that good enough?  What would be?</a:t>
            </a:r>
          </a:p>
        </p:txBody>
      </p:sp>
      <p:sp>
        <p:nvSpPr>
          <p:cNvPr id="5" name="Slide Number Placeholder 4">
            <a:extLst>
              <a:ext uri="{FF2B5EF4-FFF2-40B4-BE49-F238E27FC236}">
                <a16:creationId xmlns:a16="http://schemas.microsoft.com/office/drawing/2014/main" id="{C45526AA-AAFF-4282-8508-DCC221C4621F}"/>
              </a:ext>
            </a:extLst>
          </p:cNvPr>
          <p:cNvSpPr>
            <a:spLocks noGrp="1"/>
          </p:cNvSpPr>
          <p:nvPr>
            <p:ph type="sldNum" sz="quarter" idx="12"/>
          </p:nvPr>
        </p:nvSpPr>
        <p:spPr/>
        <p:txBody>
          <a:bodyPr/>
          <a:lstStyle/>
          <a:p>
            <a:fld id="{E31375A4-56A4-47D6-9801-1991572033F7}" type="slidenum">
              <a:rPr lang="en-US" smtClean="0"/>
              <a:t>5</a:t>
            </a:fld>
            <a:endParaRPr lang="en-US" dirty="0"/>
          </a:p>
        </p:txBody>
      </p:sp>
      <p:sp>
        <p:nvSpPr>
          <p:cNvPr id="8" name="Text Placeholder 7">
            <a:extLst>
              <a:ext uri="{FF2B5EF4-FFF2-40B4-BE49-F238E27FC236}">
                <a16:creationId xmlns:a16="http://schemas.microsoft.com/office/drawing/2014/main" id="{57C3D09E-7269-41FC-8804-8407A703EE94}"/>
              </a:ext>
            </a:extLst>
          </p:cNvPr>
          <p:cNvSpPr>
            <a:spLocks noGrp="1"/>
          </p:cNvSpPr>
          <p:nvPr>
            <p:ph type="body" sz="quarter" idx="13"/>
          </p:nvPr>
        </p:nvSpPr>
        <p:spPr/>
        <p:txBody>
          <a:bodyPr/>
          <a:lstStyle/>
          <a:p>
            <a:r>
              <a:rPr lang="en-US" dirty="0"/>
              <a:t>Orchestrating the dance</a:t>
            </a:r>
          </a:p>
        </p:txBody>
      </p:sp>
      <p:pic>
        <p:nvPicPr>
          <p:cNvPr id="12" name="Picture 11">
            <a:extLst>
              <a:ext uri="{FF2B5EF4-FFF2-40B4-BE49-F238E27FC236}">
                <a16:creationId xmlns:a16="http://schemas.microsoft.com/office/drawing/2014/main" id="{2BD70849-1A44-4C0C-AF75-2513B8789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361" y="2307720"/>
            <a:ext cx="1907349" cy="2466892"/>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127ED2C6-FB73-40BC-8442-1F260553B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62279">
            <a:off x="724157" y="3060178"/>
            <a:ext cx="3754090" cy="4880317"/>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82B4AD07-F591-49F6-8086-FAD6980AA7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74" y="2177561"/>
            <a:ext cx="1621852" cy="568177"/>
          </a:xfrm>
          <a:prstGeom prst="rect">
            <a:avLst/>
          </a:prstGeom>
        </p:spPr>
      </p:pic>
      <p:sp>
        <p:nvSpPr>
          <p:cNvPr id="9" name="Star: 5 Points 8">
            <a:extLst>
              <a:ext uri="{FF2B5EF4-FFF2-40B4-BE49-F238E27FC236}">
                <a16:creationId xmlns:a16="http://schemas.microsoft.com/office/drawing/2014/main" id="{65E5E07F-D4F5-4EFF-A899-3EBD4C833350}"/>
              </a:ext>
            </a:extLst>
          </p:cNvPr>
          <p:cNvSpPr/>
          <p:nvPr/>
        </p:nvSpPr>
        <p:spPr>
          <a:xfrm>
            <a:off x="5063110" y="4317412"/>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Tree>
    <p:extLst>
      <p:ext uri="{BB962C8B-B14F-4D97-AF65-F5344CB8AC3E}">
        <p14:creationId xmlns:p14="http://schemas.microsoft.com/office/powerpoint/2010/main" val="51378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C3D09E-7269-41FC-8804-8407A703EE94}"/>
              </a:ext>
            </a:extLst>
          </p:cNvPr>
          <p:cNvSpPr>
            <a:spLocks noGrp="1"/>
          </p:cNvSpPr>
          <p:nvPr>
            <p:ph type="body" sz="quarter" idx="13"/>
          </p:nvPr>
        </p:nvSpPr>
        <p:spPr/>
        <p:txBody>
          <a:bodyPr/>
          <a:lstStyle/>
          <a:p>
            <a:r>
              <a:rPr lang="en-US" dirty="0"/>
              <a:t>Orchestrating the dance...on a phone</a:t>
            </a:r>
          </a:p>
        </p:txBody>
      </p:sp>
      <p:sp>
        <p:nvSpPr>
          <p:cNvPr id="6" name="Title 5">
            <a:extLst>
              <a:ext uri="{FF2B5EF4-FFF2-40B4-BE49-F238E27FC236}">
                <a16:creationId xmlns:a16="http://schemas.microsoft.com/office/drawing/2014/main" id="{D28C98BA-5E05-4C70-9CC1-7D0A2F425860}"/>
              </a:ext>
            </a:extLst>
          </p:cNvPr>
          <p:cNvSpPr>
            <a:spLocks noGrp="1"/>
          </p:cNvSpPr>
          <p:nvPr>
            <p:ph type="title"/>
          </p:nvPr>
        </p:nvSpPr>
        <p:spPr/>
        <p:txBody>
          <a:bodyPr/>
          <a:lstStyle/>
          <a:p>
            <a:r>
              <a:rPr lang="en-US" dirty="0"/>
              <a:t>optics that might </a:t>
            </a:r>
            <a:br>
              <a:rPr lang="en-US" dirty="0"/>
            </a:br>
            <a:r>
              <a:rPr lang="en-US" dirty="0"/>
              <a:t>change your mind</a:t>
            </a:r>
          </a:p>
        </p:txBody>
      </p:sp>
      <p:sp>
        <p:nvSpPr>
          <p:cNvPr id="10" name="Content Placeholder 9">
            <a:extLst>
              <a:ext uri="{FF2B5EF4-FFF2-40B4-BE49-F238E27FC236}">
                <a16:creationId xmlns:a16="http://schemas.microsoft.com/office/drawing/2014/main" id="{9D87C057-05B0-4496-BBAB-717E110AD3EA}"/>
              </a:ext>
            </a:extLst>
          </p:cNvPr>
          <p:cNvSpPr>
            <a:spLocks noGrp="1"/>
          </p:cNvSpPr>
          <p:nvPr>
            <p:ph sz="half" idx="2"/>
          </p:nvPr>
        </p:nvSpPr>
        <p:spPr>
          <a:xfrm>
            <a:off x="5914416" y="1361209"/>
            <a:ext cx="5744184" cy="4810990"/>
          </a:xfrm>
          <a:solidFill>
            <a:schemeClr val="accent1"/>
          </a:solidFill>
        </p:spPr>
        <p:txBody>
          <a:bodyPr lIns="182880" tIns="182880" rIns="182880" bIns="182880" anchor="ctr" anchorCtr="0"/>
          <a:lstStyle/>
          <a:p>
            <a:pPr marL="0" indent="0" algn="ctr">
              <a:buNone/>
            </a:pPr>
            <a:r>
              <a:rPr lang="en-US" sz="3200" b="1" dirty="0">
                <a:solidFill>
                  <a:schemeClr val="bg1"/>
                </a:solidFill>
                <a:effectLst>
                  <a:outerShdw blurRad="38100" dist="38100" dir="2700000" algn="tl">
                    <a:srgbClr val="000000">
                      <a:alpha val="43137"/>
                    </a:srgbClr>
                  </a:outerShdw>
                </a:effectLst>
              </a:rPr>
              <a:t>It’s Me 247 </a:t>
            </a:r>
            <a:r>
              <a:rPr lang="en-US" sz="3200" b="1" dirty="0">
                <a:solidFill>
                  <a:schemeClr val="bg1"/>
                </a:solidFill>
              </a:rPr>
              <a:t>Mobile Optics</a:t>
            </a:r>
          </a:p>
          <a:p>
            <a:pPr marL="0" indent="0" algn="ctr">
              <a:buNone/>
            </a:pPr>
            <a:r>
              <a:rPr lang="en-US" sz="2400" dirty="0">
                <a:solidFill>
                  <a:schemeClr val="bg1"/>
                </a:solidFill>
              </a:rPr>
              <a:t>Spoiler: 85% of all activity is viewing transaction details</a:t>
            </a:r>
          </a:p>
          <a:p>
            <a:pPr marL="0" indent="0" algn="ctr">
              <a:buNone/>
            </a:pPr>
            <a:r>
              <a:rPr lang="en-US" sz="2400" dirty="0">
                <a:solidFill>
                  <a:schemeClr val="bg1"/>
                </a:solidFill>
              </a:rPr>
              <a:t>What if you had a micro app that just showed balances and transactions?</a:t>
            </a:r>
          </a:p>
          <a:p>
            <a:pPr marL="0" indent="0" algn="ctr">
              <a:buNone/>
            </a:pPr>
            <a:r>
              <a:rPr lang="en-US" sz="2400" dirty="0">
                <a:solidFill>
                  <a:schemeClr val="bg1"/>
                </a:solidFill>
              </a:rPr>
              <a:t>The next 8% are doing transfers</a:t>
            </a:r>
          </a:p>
          <a:p>
            <a:pPr marL="0" indent="0" algn="ctr">
              <a:buNone/>
            </a:pPr>
            <a:r>
              <a:rPr lang="en-US" sz="2400" dirty="0">
                <a:solidFill>
                  <a:schemeClr val="bg1"/>
                </a:solidFill>
              </a:rPr>
              <a:t>Just these two actions cover 93% of all mobile web activity</a:t>
            </a:r>
          </a:p>
        </p:txBody>
      </p:sp>
      <p:sp>
        <p:nvSpPr>
          <p:cNvPr id="5" name="Slide Number Placeholder 4">
            <a:extLst>
              <a:ext uri="{FF2B5EF4-FFF2-40B4-BE49-F238E27FC236}">
                <a16:creationId xmlns:a16="http://schemas.microsoft.com/office/drawing/2014/main" id="{C45526AA-AAFF-4282-8508-DCC221C4621F}"/>
              </a:ext>
            </a:extLst>
          </p:cNvPr>
          <p:cNvSpPr>
            <a:spLocks noGrp="1"/>
          </p:cNvSpPr>
          <p:nvPr>
            <p:ph type="sldNum" sz="quarter" idx="12"/>
          </p:nvPr>
        </p:nvSpPr>
        <p:spPr/>
        <p:txBody>
          <a:bodyPr/>
          <a:lstStyle/>
          <a:p>
            <a:fld id="{E31375A4-56A4-47D6-9801-1991572033F7}" type="slidenum">
              <a:rPr lang="en-US" smtClean="0"/>
              <a:t>6</a:t>
            </a:fld>
            <a:endParaRPr lang="en-US" dirty="0"/>
          </a:p>
        </p:txBody>
      </p:sp>
      <p:pic>
        <p:nvPicPr>
          <p:cNvPr id="9" name="Picture 8">
            <a:extLst>
              <a:ext uri="{FF2B5EF4-FFF2-40B4-BE49-F238E27FC236}">
                <a16:creationId xmlns:a16="http://schemas.microsoft.com/office/drawing/2014/main" id="{A1BD5CA4-08DF-4B38-BA8B-B83F356A55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574" y="2148806"/>
            <a:ext cx="1621852" cy="566796"/>
          </a:xfrm>
          <a:prstGeom prst="rect">
            <a:avLst/>
          </a:prstGeom>
        </p:spPr>
      </p:pic>
      <p:pic>
        <p:nvPicPr>
          <p:cNvPr id="11" name="Picture 10">
            <a:extLst>
              <a:ext uri="{FF2B5EF4-FFF2-40B4-BE49-F238E27FC236}">
                <a16:creationId xmlns:a16="http://schemas.microsoft.com/office/drawing/2014/main" id="{A0E48760-3EAC-4CBB-BC71-1B2D13A075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361" y="2307720"/>
            <a:ext cx="1907349" cy="2466892"/>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67F0DAB5-E237-4DD2-AAD9-BC25AD4300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62279">
            <a:off x="728288" y="3060178"/>
            <a:ext cx="3745827" cy="4880317"/>
          </a:xfrm>
          <a:prstGeom prst="rect">
            <a:avLst/>
          </a:prstGeom>
          <a:ln>
            <a:noFill/>
          </a:ln>
          <a:effectLst>
            <a:outerShdw blurRad="190500" algn="tl" rotWithShape="0">
              <a:srgbClr val="000000">
                <a:alpha val="70000"/>
              </a:srgbClr>
            </a:outerShdw>
          </a:effectLst>
        </p:spPr>
      </p:pic>
      <p:sp>
        <p:nvSpPr>
          <p:cNvPr id="12" name="Star: 5 Points 11">
            <a:extLst>
              <a:ext uri="{FF2B5EF4-FFF2-40B4-BE49-F238E27FC236}">
                <a16:creationId xmlns:a16="http://schemas.microsoft.com/office/drawing/2014/main" id="{04C09BFA-6C8C-465F-AFEE-7BB3CBFAD963}"/>
              </a:ext>
            </a:extLst>
          </p:cNvPr>
          <p:cNvSpPr/>
          <p:nvPr/>
        </p:nvSpPr>
        <p:spPr>
          <a:xfrm>
            <a:off x="5063110" y="4317412"/>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Tree>
    <p:extLst>
      <p:ext uri="{BB962C8B-B14F-4D97-AF65-F5344CB8AC3E}">
        <p14:creationId xmlns:p14="http://schemas.microsoft.com/office/powerpoint/2010/main" val="1993381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5963F3E-13D2-48C3-829E-10CCBBE0170B}"/>
              </a:ext>
            </a:extLst>
          </p:cNvPr>
          <p:cNvSpPr>
            <a:spLocks noGrp="1"/>
          </p:cNvSpPr>
          <p:nvPr>
            <p:ph type="title"/>
          </p:nvPr>
        </p:nvSpPr>
        <p:spPr/>
        <p:txBody>
          <a:bodyPr/>
          <a:lstStyle/>
          <a:p>
            <a:r>
              <a:rPr lang="en-US" dirty="0"/>
              <a:t>Additional data to get you thinking</a:t>
            </a:r>
          </a:p>
        </p:txBody>
      </p:sp>
      <p:sp>
        <p:nvSpPr>
          <p:cNvPr id="5" name="Slide Number Placeholder 4">
            <a:extLst>
              <a:ext uri="{FF2B5EF4-FFF2-40B4-BE49-F238E27FC236}">
                <a16:creationId xmlns:a16="http://schemas.microsoft.com/office/drawing/2014/main" id="{4C1B86B1-3AE9-47B1-B087-5F41632E455B}"/>
              </a:ext>
            </a:extLst>
          </p:cNvPr>
          <p:cNvSpPr>
            <a:spLocks noGrp="1"/>
          </p:cNvSpPr>
          <p:nvPr>
            <p:ph type="sldNum" sz="quarter" idx="12"/>
          </p:nvPr>
        </p:nvSpPr>
        <p:spPr/>
        <p:txBody>
          <a:bodyPr/>
          <a:lstStyle/>
          <a:p>
            <a:fld id="{E31375A4-56A4-47D6-9801-1991572033F7}" type="slidenum">
              <a:rPr lang="en-US" smtClean="0"/>
              <a:t>7</a:t>
            </a:fld>
            <a:endParaRPr lang="en-US" dirty="0"/>
          </a:p>
        </p:txBody>
      </p:sp>
      <p:sp>
        <p:nvSpPr>
          <p:cNvPr id="9" name="Text Placeholder 8">
            <a:extLst>
              <a:ext uri="{FF2B5EF4-FFF2-40B4-BE49-F238E27FC236}">
                <a16:creationId xmlns:a16="http://schemas.microsoft.com/office/drawing/2014/main" id="{20FD5317-11DB-406D-B23B-3DBB3D564B03}"/>
              </a:ext>
            </a:extLst>
          </p:cNvPr>
          <p:cNvSpPr>
            <a:spLocks noGrp="1"/>
          </p:cNvSpPr>
          <p:nvPr>
            <p:ph type="body" sz="quarter" idx="13"/>
          </p:nvPr>
        </p:nvSpPr>
        <p:spPr/>
        <p:txBody>
          <a:bodyPr/>
          <a:lstStyle/>
          <a:p>
            <a:r>
              <a:rPr lang="en-US" dirty="0"/>
              <a:t>What’s the difference between you and the network?</a:t>
            </a:r>
          </a:p>
        </p:txBody>
      </p:sp>
      <p:pic>
        <p:nvPicPr>
          <p:cNvPr id="12" name="Picture 11">
            <a:extLst>
              <a:ext uri="{FF2B5EF4-FFF2-40B4-BE49-F238E27FC236}">
                <a16:creationId xmlns:a16="http://schemas.microsoft.com/office/drawing/2014/main" id="{A514B4AA-7DA9-4955-B195-5B6367DD5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988" y="2477801"/>
            <a:ext cx="2784725" cy="3601657"/>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C5B4B092-0C9D-458A-B742-F002C0627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4384" y="3429000"/>
            <a:ext cx="2784725" cy="3601657"/>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B7EE650B-4AD1-4808-BAAD-D672FEC8C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21" y="3051110"/>
            <a:ext cx="2784725" cy="3601657"/>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F33FE5E5-FEFC-40C8-BCA3-A3BE342F02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1387" y="1671827"/>
            <a:ext cx="2784725" cy="3601657"/>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9E8AE330-E463-4CEC-82E6-9CE74FF814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7196" y="2899897"/>
            <a:ext cx="2784725" cy="3601657"/>
          </a:xfrm>
          <a:prstGeom prst="rect">
            <a:avLst/>
          </a:prstGeom>
          <a:ln>
            <a:noFill/>
          </a:ln>
          <a:effectLst>
            <a:outerShdw blurRad="190500" algn="tl" rotWithShape="0">
              <a:srgbClr val="000000">
                <a:alpha val="70000"/>
              </a:srgbClr>
            </a:outerShdw>
          </a:effectLst>
        </p:spPr>
      </p:pic>
      <p:sp>
        <p:nvSpPr>
          <p:cNvPr id="23" name="Star: 5 Points 22">
            <a:extLst>
              <a:ext uri="{FF2B5EF4-FFF2-40B4-BE49-F238E27FC236}">
                <a16:creationId xmlns:a16="http://schemas.microsoft.com/office/drawing/2014/main" id="{E0802065-BAF0-45B2-94A7-469C720D7298}"/>
              </a:ext>
            </a:extLst>
          </p:cNvPr>
          <p:cNvSpPr/>
          <p:nvPr/>
        </p:nvSpPr>
        <p:spPr>
          <a:xfrm>
            <a:off x="76021" y="4243525"/>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
        <p:nvSpPr>
          <p:cNvPr id="24" name="Star: 5 Points 23">
            <a:extLst>
              <a:ext uri="{FF2B5EF4-FFF2-40B4-BE49-F238E27FC236}">
                <a16:creationId xmlns:a16="http://schemas.microsoft.com/office/drawing/2014/main" id="{9BBD365B-CC8F-48B5-A412-0C8E9A62331F}"/>
              </a:ext>
            </a:extLst>
          </p:cNvPr>
          <p:cNvSpPr/>
          <p:nvPr/>
        </p:nvSpPr>
        <p:spPr>
          <a:xfrm>
            <a:off x="3462528" y="5850858"/>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
        <p:nvSpPr>
          <p:cNvPr id="25" name="Star: 5 Points 24">
            <a:extLst>
              <a:ext uri="{FF2B5EF4-FFF2-40B4-BE49-F238E27FC236}">
                <a16:creationId xmlns:a16="http://schemas.microsoft.com/office/drawing/2014/main" id="{47E235DF-98AD-4407-8383-063B04F253DB}"/>
              </a:ext>
            </a:extLst>
          </p:cNvPr>
          <p:cNvSpPr/>
          <p:nvPr/>
        </p:nvSpPr>
        <p:spPr>
          <a:xfrm>
            <a:off x="4385784" y="6326457"/>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
        <p:nvSpPr>
          <p:cNvPr id="26" name="Star: 5 Points 25">
            <a:extLst>
              <a:ext uri="{FF2B5EF4-FFF2-40B4-BE49-F238E27FC236}">
                <a16:creationId xmlns:a16="http://schemas.microsoft.com/office/drawing/2014/main" id="{9E619126-A21A-4625-91AB-D01199219D3A}"/>
              </a:ext>
            </a:extLst>
          </p:cNvPr>
          <p:cNvSpPr/>
          <p:nvPr/>
        </p:nvSpPr>
        <p:spPr>
          <a:xfrm>
            <a:off x="9563321" y="5658919"/>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
        <p:nvSpPr>
          <p:cNvPr id="27" name="Star: 5 Points 26">
            <a:extLst>
              <a:ext uri="{FF2B5EF4-FFF2-40B4-BE49-F238E27FC236}">
                <a16:creationId xmlns:a16="http://schemas.microsoft.com/office/drawing/2014/main" id="{9240793A-D246-4924-B484-464AC32D4013}"/>
              </a:ext>
            </a:extLst>
          </p:cNvPr>
          <p:cNvSpPr/>
          <p:nvPr/>
        </p:nvSpPr>
        <p:spPr>
          <a:xfrm>
            <a:off x="11372559" y="5001228"/>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Tree>
    <p:extLst>
      <p:ext uri="{BB962C8B-B14F-4D97-AF65-F5344CB8AC3E}">
        <p14:creationId xmlns:p14="http://schemas.microsoft.com/office/powerpoint/2010/main" val="2583518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474593-594E-49B2-BA39-0E969C5E0C0E}"/>
              </a:ext>
            </a:extLst>
          </p:cNvPr>
          <p:cNvSpPr>
            <a:spLocks noGrp="1"/>
          </p:cNvSpPr>
          <p:nvPr>
            <p:ph type="title"/>
          </p:nvPr>
        </p:nvSpPr>
        <p:spPr/>
        <p:txBody>
          <a:bodyPr/>
          <a:lstStyle/>
          <a:p>
            <a:r>
              <a:rPr lang="en-US" sz="4800" dirty="0"/>
              <a:t>THE Online ’19 PROOF-OF-CONCEPT PROJECT</a:t>
            </a:r>
          </a:p>
        </p:txBody>
      </p:sp>
      <p:sp>
        <p:nvSpPr>
          <p:cNvPr id="4" name="Slide Number Placeholder 3">
            <a:extLst>
              <a:ext uri="{FF2B5EF4-FFF2-40B4-BE49-F238E27FC236}">
                <a16:creationId xmlns:a16="http://schemas.microsoft.com/office/drawing/2014/main" id="{D1D05081-2BE0-4DF6-8E06-EBCC32499E0D}"/>
              </a:ext>
            </a:extLst>
          </p:cNvPr>
          <p:cNvSpPr>
            <a:spLocks noGrp="1"/>
          </p:cNvSpPr>
          <p:nvPr>
            <p:ph type="sldNum" sz="quarter" idx="12"/>
          </p:nvPr>
        </p:nvSpPr>
        <p:spPr/>
        <p:txBody>
          <a:bodyPr/>
          <a:lstStyle/>
          <a:p>
            <a:fld id="{E31375A4-56A4-47D6-9801-1991572033F7}" type="slidenum">
              <a:rPr lang="en-US" smtClean="0"/>
              <a:t>8</a:t>
            </a:fld>
            <a:endParaRPr lang="en-US" dirty="0"/>
          </a:p>
        </p:txBody>
      </p:sp>
      <p:pic>
        <p:nvPicPr>
          <p:cNvPr id="10" name="Picture 9">
            <a:extLst>
              <a:ext uri="{FF2B5EF4-FFF2-40B4-BE49-F238E27FC236}">
                <a16:creationId xmlns:a16="http://schemas.microsoft.com/office/drawing/2014/main" id="{3BC62B4F-AB22-49F4-B3B0-72295E64D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4987">
            <a:off x="8214656" y="2996469"/>
            <a:ext cx="2557253" cy="3307454"/>
          </a:xfrm>
          <a:prstGeom prst="rect">
            <a:avLst/>
          </a:prstGeom>
          <a:ln>
            <a:noFill/>
          </a:ln>
          <a:effectLst>
            <a:outerShdw blurRad="190500" algn="tl" rotWithShape="0">
              <a:srgbClr val="000000">
                <a:alpha val="70000"/>
              </a:srgbClr>
            </a:outerShdw>
          </a:effectLst>
        </p:spPr>
      </p:pic>
      <p:sp>
        <p:nvSpPr>
          <p:cNvPr id="3" name="Text Placeholder 2">
            <a:extLst>
              <a:ext uri="{FF2B5EF4-FFF2-40B4-BE49-F238E27FC236}">
                <a16:creationId xmlns:a16="http://schemas.microsoft.com/office/drawing/2014/main" id="{DE1D53E3-6A2C-4560-B447-58E48ED29711}"/>
              </a:ext>
            </a:extLst>
          </p:cNvPr>
          <p:cNvSpPr>
            <a:spLocks noGrp="1"/>
          </p:cNvSpPr>
          <p:nvPr>
            <p:ph type="body" idx="1"/>
          </p:nvPr>
        </p:nvSpPr>
        <p:spPr/>
        <p:txBody>
          <a:bodyPr/>
          <a:lstStyle/>
          <a:p>
            <a:r>
              <a:rPr lang="en-US" sz="1800" dirty="0"/>
              <a:t>SHOULD WE STUDY THE POTENTIAL FOR A </a:t>
            </a:r>
            <a:r>
              <a:rPr lang="en-US" sz="1800" b="1" dirty="0"/>
              <a:t>RADICAL</a:t>
            </a:r>
            <a:r>
              <a:rPr lang="en-US" sz="1800" dirty="0"/>
              <a:t> NEW COORDINATION OF WEBSITES AND BANKING SITES?</a:t>
            </a:r>
          </a:p>
        </p:txBody>
      </p:sp>
      <p:sp>
        <p:nvSpPr>
          <p:cNvPr id="6" name="Star: 5 Points 5">
            <a:extLst>
              <a:ext uri="{FF2B5EF4-FFF2-40B4-BE49-F238E27FC236}">
                <a16:creationId xmlns:a16="http://schemas.microsoft.com/office/drawing/2014/main" id="{8E335D8F-7E0F-4212-A7CB-900906D62D37}"/>
              </a:ext>
            </a:extLst>
          </p:cNvPr>
          <p:cNvSpPr/>
          <p:nvPr/>
        </p:nvSpPr>
        <p:spPr>
          <a:xfrm>
            <a:off x="7858003" y="5075110"/>
            <a:ext cx="457200" cy="457200"/>
          </a:xfrm>
          <a:prstGeom prst="star5">
            <a:avLst/>
          </a:prstGeom>
          <a:solidFill>
            <a:srgbClr val="FFFF00"/>
          </a:solidFill>
          <a:ln>
            <a:noFill/>
          </a:ln>
          <a:effectLst>
            <a:glow rad="228600">
              <a:schemeClr val="bg1">
                <a:lumMod val="50000"/>
                <a:alpha val="40000"/>
              </a:schemeClr>
            </a:glow>
          </a:effectLst>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95436C4C-DD6A-472F-B3D7-26BFA2239AB3}"/>
              </a:ext>
            </a:extLst>
          </p:cNvPr>
          <p:cNvSpPr txBox="1"/>
          <p:nvPr/>
        </p:nvSpPr>
        <p:spPr>
          <a:xfrm>
            <a:off x="1376312" y="1684949"/>
            <a:ext cx="5864243" cy="338554"/>
          </a:xfrm>
          <a:prstGeom prst="rect">
            <a:avLst/>
          </a:prstGeom>
          <a:noFill/>
        </p:spPr>
        <p:txBody>
          <a:bodyPr wrap="square" rtlCol="0">
            <a:spAutoFit/>
          </a:bodyPr>
          <a:lstStyle/>
          <a:p>
            <a:r>
              <a:rPr lang="en-US" sz="1600" b="1" dirty="0">
                <a:solidFill>
                  <a:schemeClr val="accent2"/>
                </a:solidFill>
              </a:rPr>
              <a:t>A CU*ANSWERS TEMPLATE FOR ONLINE/MOBILE TOOLS</a:t>
            </a:r>
          </a:p>
        </p:txBody>
      </p:sp>
    </p:spTree>
    <p:extLst>
      <p:ext uri="{BB962C8B-B14F-4D97-AF65-F5344CB8AC3E}">
        <p14:creationId xmlns:p14="http://schemas.microsoft.com/office/powerpoint/2010/main" val="1560846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E165E3F-F4F7-4739-897B-53572C35D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465" y="1487945"/>
            <a:ext cx="3236536" cy="2631445"/>
          </a:xfrm>
          <a:prstGeom prst="rect">
            <a:avLst/>
          </a:prstGeom>
        </p:spPr>
      </p:pic>
      <p:sp>
        <p:nvSpPr>
          <p:cNvPr id="3" name="Title 2">
            <a:extLst>
              <a:ext uri="{FF2B5EF4-FFF2-40B4-BE49-F238E27FC236}">
                <a16:creationId xmlns:a16="http://schemas.microsoft.com/office/drawing/2014/main" id="{3526BC87-07AE-4740-9FDA-B01958B64083}"/>
              </a:ext>
            </a:extLst>
          </p:cNvPr>
          <p:cNvSpPr>
            <a:spLocks noGrp="1"/>
          </p:cNvSpPr>
          <p:nvPr>
            <p:ph type="title"/>
          </p:nvPr>
        </p:nvSpPr>
        <p:spPr/>
        <p:txBody>
          <a:bodyPr/>
          <a:lstStyle/>
          <a:p>
            <a:r>
              <a:rPr lang="en-US" sz="2000" dirty="0"/>
              <a:t>CEO STRATEGIC Developers Boot Camp Segment C: </a:t>
            </a:r>
            <a:br>
              <a:rPr lang="en-US" sz="2000" dirty="0"/>
            </a:br>
            <a:r>
              <a:rPr lang="en-US" dirty="0"/>
              <a:t>Designing the Future for Online banking (Online ‘19)</a:t>
            </a:r>
          </a:p>
        </p:txBody>
      </p:sp>
      <p:sp>
        <p:nvSpPr>
          <p:cNvPr id="4" name="Slide Number Placeholder 3">
            <a:extLst>
              <a:ext uri="{FF2B5EF4-FFF2-40B4-BE49-F238E27FC236}">
                <a16:creationId xmlns:a16="http://schemas.microsoft.com/office/drawing/2014/main" id="{8F93E7BC-CA39-480E-960B-55DA72B45F47}"/>
              </a:ext>
            </a:extLst>
          </p:cNvPr>
          <p:cNvSpPr>
            <a:spLocks noGrp="1"/>
          </p:cNvSpPr>
          <p:nvPr>
            <p:ph type="sldNum" sz="quarter" idx="12"/>
          </p:nvPr>
        </p:nvSpPr>
        <p:spPr/>
        <p:txBody>
          <a:bodyPr/>
          <a:lstStyle/>
          <a:p>
            <a:fld id="{E31375A4-56A4-47D6-9801-1991572033F7}" type="slidenum">
              <a:rPr lang="en-US" smtClean="0"/>
              <a:t>9</a:t>
            </a:fld>
            <a:endParaRPr lang="en-US" dirty="0"/>
          </a:p>
        </p:txBody>
      </p:sp>
      <p:sp>
        <p:nvSpPr>
          <p:cNvPr id="7" name="Text Placeholder 6">
            <a:extLst>
              <a:ext uri="{FF2B5EF4-FFF2-40B4-BE49-F238E27FC236}">
                <a16:creationId xmlns:a16="http://schemas.microsoft.com/office/drawing/2014/main" id="{66E9F0DF-9F01-45B8-AA8A-B6AFFEAF45AF}"/>
              </a:ext>
            </a:extLst>
          </p:cNvPr>
          <p:cNvSpPr>
            <a:spLocks noGrp="1"/>
          </p:cNvSpPr>
          <p:nvPr>
            <p:ph type="body" sz="quarter" idx="13"/>
          </p:nvPr>
        </p:nvSpPr>
        <p:spPr/>
        <p:txBody>
          <a:bodyPr/>
          <a:lstStyle/>
          <a:p>
            <a:r>
              <a:rPr lang="en-US" dirty="0"/>
              <a:t>We’ll study this throughout 2019, across the network</a:t>
            </a:r>
          </a:p>
        </p:txBody>
      </p:sp>
      <p:pic>
        <p:nvPicPr>
          <p:cNvPr id="12" name="Picture 11">
            <a:extLst>
              <a:ext uri="{FF2B5EF4-FFF2-40B4-BE49-F238E27FC236}">
                <a16:creationId xmlns:a16="http://schemas.microsoft.com/office/drawing/2014/main" id="{69F3EC97-5503-496E-A049-F9C8FC369C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253" y="4186319"/>
            <a:ext cx="2724347" cy="2043260"/>
          </a:xfrm>
          <a:prstGeom prst="rect">
            <a:avLst/>
          </a:prstGeom>
        </p:spPr>
      </p:pic>
      <p:sp>
        <p:nvSpPr>
          <p:cNvPr id="2" name="Content Placeholder 1">
            <a:extLst>
              <a:ext uri="{FF2B5EF4-FFF2-40B4-BE49-F238E27FC236}">
                <a16:creationId xmlns:a16="http://schemas.microsoft.com/office/drawing/2014/main" id="{32CBCB2C-EAC7-42A4-A102-F71404A1ECC0}"/>
              </a:ext>
            </a:extLst>
          </p:cNvPr>
          <p:cNvSpPr>
            <a:spLocks noGrp="1"/>
          </p:cNvSpPr>
          <p:nvPr>
            <p:ph idx="1"/>
          </p:nvPr>
        </p:nvSpPr>
        <p:spPr>
          <a:xfrm>
            <a:off x="729574" y="2149474"/>
            <a:ext cx="6333699" cy="4022725"/>
          </a:xfrm>
        </p:spPr>
        <p:txBody>
          <a:bodyPr/>
          <a:lstStyle/>
          <a:p>
            <a:r>
              <a:rPr lang="en-US" dirty="0"/>
              <a:t>We’re at a crossroads: The next generation of the current approach vs. a radical new approach</a:t>
            </a:r>
          </a:p>
          <a:p>
            <a:r>
              <a:rPr lang="en-US" dirty="0"/>
              <a:t>Adopting a member-authenticated CU website</a:t>
            </a:r>
          </a:p>
          <a:p>
            <a:pPr lvl="1"/>
            <a:r>
              <a:rPr lang="en-US" dirty="0"/>
              <a:t>How would CUs see the channel if they knew 80-85% of the visitors, and channeled differently the people they did not know?</a:t>
            </a:r>
          </a:p>
          <a:p>
            <a:r>
              <a:rPr lang="en-US" dirty="0"/>
              <a:t>A new approach to dual navigation and an orchestrated dance between the values of a website and the actions of a banking toolset</a:t>
            </a:r>
          </a:p>
        </p:txBody>
      </p:sp>
      <p:pic>
        <p:nvPicPr>
          <p:cNvPr id="20" name="Picture 19">
            <a:extLst>
              <a:ext uri="{FF2B5EF4-FFF2-40B4-BE49-F238E27FC236}">
                <a16:creationId xmlns:a16="http://schemas.microsoft.com/office/drawing/2014/main" id="{C11723FB-452A-4F94-8061-C9A150D966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8159" y="2357102"/>
            <a:ext cx="886608" cy="620905"/>
          </a:xfrm>
          <a:prstGeom prst="rect">
            <a:avLst/>
          </a:prstGeom>
        </p:spPr>
      </p:pic>
    </p:spTree>
    <p:extLst>
      <p:ext uri="{BB962C8B-B14F-4D97-AF65-F5344CB8AC3E}">
        <p14:creationId xmlns:p14="http://schemas.microsoft.com/office/powerpoint/2010/main" val="334292254"/>
      </p:ext>
    </p:extLst>
  </p:cSld>
  <p:clrMapOvr>
    <a:masterClrMapping/>
  </p:clrMapOvr>
</p:sld>
</file>

<file path=ppt/theme/theme1.xml><?xml version="1.0" encoding="utf-8"?>
<a:theme xmlns:a="http://schemas.openxmlformats.org/drawingml/2006/main" name="5-Red">
  <a:themeElements>
    <a:clrScheme name="CEOBootCamp2018">
      <a:dk1>
        <a:srgbClr val="FFFFFF"/>
      </a:dk1>
      <a:lt1>
        <a:srgbClr val="000000"/>
      </a:lt1>
      <a:dk2>
        <a:srgbClr val="DDDDDD"/>
      </a:dk2>
      <a:lt2>
        <a:srgbClr val="838383"/>
      </a:lt2>
      <a:accent1>
        <a:srgbClr val="418AB3"/>
      </a:accent1>
      <a:accent2>
        <a:srgbClr val="A6B727"/>
      </a:accent2>
      <a:accent3>
        <a:srgbClr val="F69200"/>
      </a:accent3>
      <a:accent4>
        <a:srgbClr val="5E5E5E"/>
      </a:accent4>
      <a:accent5>
        <a:srgbClr val="FEC306"/>
      </a:accent5>
      <a:accent6>
        <a:srgbClr val="DF5327"/>
      </a:accent6>
      <a:hlink>
        <a:srgbClr val="F59E00"/>
      </a:hlink>
      <a:folHlink>
        <a:srgbClr val="B2B2B2"/>
      </a:folHlink>
    </a:clrScheme>
    <a:fontScheme name="CEOBootCamp2018">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BetaTraining">
  <a:themeElements>
    <a:clrScheme name="CEOBootCamp2018_Intro">
      <a:dk1>
        <a:sysClr val="windowText" lastClr="000000"/>
      </a:dk1>
      <a:lt1>
        <a:sysClr val="window" lastClr="FFFFFF"/>
      </a:lt1>
      <a:dk2>
        <a:srgbClr val="3D3D3D"/>
      </a:dk2>
      <a:lt2>
        <a:srgbClr val="EBEBEB"/>
      </a:lt2>
      <a:accent1>
        <a:srgbClr val="3FA4A6"/>
      </a:accent1>
      <a:accent2>
        <a:srgbClr val="A5A5A5"/>
      </a:accent2>
      <a:accent3>
        <a:srgbClr val="172D54"/>
      </a:accent3>
      <a:accent4>
        <a:srgbClr val="27A4A5"/>
      </a:accent4>
      <a:accent5>
        <a:srgbClr val="D91B5C"/>
      </a:accent5>
      <a:accent6>
        <a:srgbClr val="FFFF66"/>
      </a:accent6>
      <a:hlink>
        <a:srgbClr val="828282"/>
      </a:hlink>
      <a:folHlink>
        <a:srgbClr val="A5A5A5"/>
      </a:folHlink>
    </a:clrScheme>
    <a:fontScheme name="CEOBootCamp2018">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taTraining" id="{AFDF482B-49D5-4D0C-BFF6-2A4AE6BC5476}" vid="{6A1A1330-D1E1-4620-904B-055444A97586}"/>
    </a:ext>
  </a:extLst>
</a:theme>
</file>

<file path=ppt/theme/theme3.xml><?xml version="1.0" encoding="utf-8"?>
<a:theme xmlns:a="http://schemas.openxmlformats.org/drawingml/2006/main" name="Office Theme">
  <a:themeElements>
    <a:clrScheme name="BlueTanGradient">
      <a:dk1>
        <a:srgbClr val="31312F"/>
      </a:dk1>
      <a:lt1>
        <a:sysClr val="window" lastClr="FFFFFF"/>
      </a:lt1>
      <a:dk2>
        <a:srgbClr val="000000"/>
      </a:dk2>
      <a:lt2>
        <a:srgbClr val="D9CBB9"/>
      </a:lt2>
      <a:accent1>
        <a:srgbClr val="52AC97"/>
      </a:accent1>
      <a:accent2>
        <a:srgbClr val="B79E6D"/>
      </a:accent2>
      <a:accent3>
        <a:srgbClr val="478BA9"/>
      </a:accent3>
      <a:accent4>
        <a:srgbClr val="BF4F39"/>
      </a:accent4>
      <a:accent5>
        <a:srgbClr val="826C8E"/>
      </a:accent5>
      <a:accent6>
        <a:srgbClr val="D58637"/>
      </a:accent6>
      <a:hlink>
        <a:srgbClr val="52AC97"/>
      </a:hlink>
      <a:folHlink>
        <a:srgbClr val="969696"/>
      </a:folHlink>
    </a:clrScheme>
    <a:fontScheme name="BlueTanGradient">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BlueTanGradient">
      <a:dk1>
        <a:srgbClr val="31312F"/>
      </a:dk1>
      <a:lt1>
        <a:sysClr val="window" lastClr="FFFFFF"/>
      </a:lt1>
      <a:dk2>
        <a:srgbClr val="000000"/>
      </a:dk2>
      <a:lt2>
        <a:srgbClr val="D9CBB9"/>
      </a:lt2>
      <a:accent1>
        <a:srgbClr val="52AC97"/>
      </a:accent1>
      <a:accent2>
        <a:srgbClr val="B79E6D"/>
      </a:accent2>
      <a:accent3>
        <a:srgbClr val="478BA9"/>
      </a:accent3>
      <a:accent4>
        <a:srgbClr val="BF4F39"/>
      </a:accent4>
      <a:accent5>
        <a:srgbClr val="826C8E"/>
      </a:accent5>
      <a:accent6>
        <a:srgbClr val="D58637"/>
      </a:accent6>
      <a:hlink>
        <a:srgbClr val="52AC97"/>
      </a:hlink>
      <a:folHlink>
        <a:srgbClr val="969696"/>
      </a:folHlink>
    </a:clrScheme>
    <a:fontScheme name="LeadConf2017">
      <a:majorFont>
        <a:latin typeface="Fjalla One"/>
        <a:ea typeface=""/>
        <a:cs typeface=""/>
      </a:majorFont>
      <a:minorFont>
        <a:latin typeface="Segoe"/>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792E8D6-7A87-418E-8C48-2723019F95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Blue-Tan Gradient presentation (widescreen)</Template>
  <TotalTime>0</TotalTime>
  <Words>2281</Words>
  <Application>Microsoft Office PowerPoint</Application>
  <PresentationFormat>Widescreen</PresentationFormat>
  <Paragraphs>298</Paragraphs>
  <Slides>42</Slides>
  <Notes>42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Arial</vt:lpstr>
      <vt:lpstr>Fjalla One</vt:lpstr>
      <vt:lpstr>Franklin Gothic Medium</vt:lpstr>
      <vt:lpstr>Segoe</vt:lpstr>
      <vt:lpstr>Segoe UI</vt:lpstr>
      <vt:lpstr>Segoe UI Black</vt:lpstr>
      <vt:lpstr>Wingdings</vt:lpstr>
      <vt:lpstr>5-Red</vt:lpstr>
      <vt:lpstr>BetaTraining</vt:lpstr>
      <vt:lpstr>Designing the future for Online and Mobile Tools</vt:lpstr>
      <vt:lpstr>Topics for this segment</vt:lpstr>
      <vt:lpstr>How do you see the future of credit union websites?</vt:lpstr>
      <vt:lpstr>Why 2019 optics projects might change your mind</vt:lpstr>
      <vt:lpstr>optics that might  change your mind</vt:lpstr>
      <vt:lpstr>optics that might  change your mind</vt:lpstr>
      <vt:lpstr>Additional data to get you thinking</vt:lpstr>
      <vt:lpstr>THE Online ’19 PROOF-OF-CONCEPT PROJECT</vt:lpstr>
      <vt:lpstr>CEO STRATEGIC Developers Boot Camp Segment C:  Designing the Future for Online banking (Online ‘19)</vt:lpstr>
      <vt:lpstr>WHAT DO WE MEAN BY RADICAL?</vt:lpstr>
      <vt:lpstr>YOUR assignment:  a deep dive into the potential</vt:lpstr>
      <vt:lpstr>What would it take – what payoff would you need to authenticate 90-95% of visitors to your website?</vt:lpstr>
      <vt:lpstr>What do we know for sure?</vt:lpstr>
      <vt:lpstr>Not our typical work</vt:lpstr>
      <vt:lpstr>Concept  – Not Logged In – Transfer Money</vt:lpstr>
      <vt:lpstr>Concept  – Logged In – Transfer Money</vt:lpstr>
      <vt:lpstr>Concept – Drawer Slide Out Online Banking (closed)</vt:lpstr>
      <vt:lpstr>Concept – Drawer Slide Out Online Banking (open)</vt:lpstr>
      <vt:lpstr>Concept  – Partial Authentication – First Visit</vt:lpstr>
      <vt:lpstr>Concept  – Partial Authentication – Welcome back</vt:lpstr>
      <vt:lpstr>Concept  – Partial Authentication – First Visit</vt:lpstr>
      <vt:lpstr>Concept  – Partial Authentication – Returning Visit</vt:lpstr>
      <vt:lpstr>Concept  – Partial Authentication – Log In</vt:lpstr>
      <vt:lpstr>Concept – Partial Login – Dark Panels</vt:lpstr>
      <vt:lpstr>The Mobile technologies group</vt:lpstr>
      <vt:lpstr>Putting a stake in the ground</vt:lpstr>
      <vt:lpstr>What is different about the mobile app business?</vt:lpstr>
      <vt:lpstr>Introducing The Mobile Technologies Group (MTG)</vt:lpstr>
      <vt:lpstr>Premiums </vt:lpstr>
      <vt:lpstr>The Card controls project was not a premium</vt:lpstr>
      <vt:lpstr>Better yet, push notifications are based on an engine we can leverage</vt:lpstr>
      <vt:lpstr>PowerPoint Presentation</vt:lpstr>
      <vt:lpstr>PowerPoint Presentation</vt:lpstr>
      <vt:lpstr>What small-audience app approaches make sense to you?</vt:lpstr>
      <vt:lpstr>PowerPoint Presentation</vt:lpstr>
      <vt:lpstr>PowerPoint Presentation</vt:lpstr>
      <vt:lpstr>PowerPoint Presentation</vt:lpstr>
      <vt:lpstr>2019-2020 will be aggressive years for map/mop</vt:lpstr>
      <vt:lpstr>What’s next?</vt:lpstr>
      <vt:lpstr>PowerPoint Presentation</vt:lpstr>
      <vt:lpstr>Remember the other in-between ideas</vt:lpstr>
      <vt:lpstr> 2018 CEO Strategic Developers  Boot Camp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2017-04-12T16:51:44Z</dcterms:created>
  <dcterms:modified xsi:type="dcterms:W3CDTF">2018-11-02T13:58:56Z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TC030306239991</vt:lpwstr>
  </property>
</Properties>
</file>